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9"/>
  </p:notesMasterIdLst>
  <p:sldIdLst>
    <p:sldId id="257" r:id="rId2"/>
    <p:sldId id="258" r:id="rId3"/>
    <p:sldId id="282" r:id="rId4"/>
    <p:sldId id="287" r:id="rId5"/>
    <p:sldId id="284" r:id="rId6"/>
    <p:sldId id="286" r:id="rId7"/>
    <p:sldId id="285" r:id="rId8"/>
    <p:sldId id="261" r:id="rId9"/>
    <p:sldId id="277" r:id="rId10"/>
    <p:sldId id="278" r:id="rId11"/>
    <p:sldId id="279" r:id="rId12"/>
    <p:sldId id="280" r:id="rId13"/>
    <p:sldId id="281" r:id="rId14"/>
    <p:sldId id="272" r:id="rId15"/>
    <p:sldId id="283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D2DCC-95A6-4540-8992-EFAC4C104AC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955A-9C13-6E4D-BECE-34233DB8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7340-07ED-3448-AAAA-22BE9A98429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lick-n-curl.com/blog/" TargetMode="Externa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lickncurl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clickncurl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wstoutidma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azon.com/stores/page/E7236574-FAD8-4435-B85E-E8676F9AC3BA" TargetMode="External"/><Relationship Id="rId3" Type="http://schemas.openxmlformats.org/officeDocument/2006/relationships/hyperlink" Target="https://www.youtube.com/watch?v=AddQAPr5C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1441659" y="1543049"/>
            <a:ext cx="2662321" cy="266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725" y="1803405"/>
            <a:ext cx="7885355" cy="1825096"/>
          </a:xfrm>
        </p:spPr>
        <p:txBody>
          <a:bodyPr>
            <a:normAutofit/>
          </a:bodyPr>
          <a:lstStyle/>
          <a:p>
            <a:r>
              <a:rPr lang="en-US" dirty="0"/>
              <a:t>Welcome to IDMA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816" y="3632201"/>
            <a:ext cx="7282928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October 4</a:t>
            </a:r>
            <a:r>
              <a:rPr lang="en-US" dirty="0" smtClean="0"/>
              <a:t>: Third General </a:t>
            </a:r>
            <a:r>
              <a:rPr lang="en-US" dirty="0"/>
              <a:t>Meeting of the Fall Semester!</a:t>
            </a:r>
          </a:p>
        </p:txBody>
      </p:sp>
    </p:spTree>
    <p:extLst>
      <p:ext uri="{BB962C8B-B14F-4D97-AF65-F5344CB8AC3E}">
        <p14:creationId xmlns:p14="http://schemas.microsoft.com/office/powerpoint/2010/main" val="27600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https://www.click-n-curl.com/blog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Taboola</a:t>
            </a:r>
          </a:p>
          <a:p>
            <a:r>
              <a:rPr lang="en-US" dirty="0" smtClean="0"/>
              <a:t>Buzzfeed</a:t>
            </a:r>
          </a:p>
          <a:p>
            <a:r>
              <a:rPr lang="en-US" dirty="0" smtClean="0"/>
              <a:t>Pinterest: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29" y="960846"/>
            <a:ext cx="2566510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Sponsored Posts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Facebook: </a:t>
            </a:r>
            <a:r>
              <a:rPr lang="en-US" dirty="0">
                <a:hlinkClick r:id="rId2"/>
              </a:rPr>
              <a:t>https://www.facebook.com/clickncurl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Instagram: </a:t>
            </a:r>
            <a:r>
              <a:rPr lang="en-US" dirty="0">
                <a:hlinkClick r:id="rId3"/>
              </a:rPr>
              <a:t>https://www.instagram.com/clickncurl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Amazon Ads and Spark: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68" y="944685"/>
            <a:ext cx="3128732" cy="55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Other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Consumer Education Videos For Website</a:t>
            </a:r>
          </a:p>
        </p:txBody>
      </p:sp>
    </p:spTree>
    <p:extLst>
      <p:ext uri="{BB962C8B-B14F-4D97-AF65-F5344CB8AC3E}">
        <p14:creationId xmlns:p14="http://schemas.microsoft.com/office/powerpoint/2010/main" val="200214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Main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US:</a:t>
            </a:r>
          </a:p>
          <a:p>
            <a:r>
              <a:rPr lang="en-US" dirty="0"/>
              <a:t>Target, WalMart, Kohls, Macy's (.com)</a:t>
            </a:r>
          </a:p>
          <a:p>
            <a:r>
              <a:rPr lang="en-US" dirty="0"/>
              <a:t>Bed Bath and Beyond</a:t>
            </a:r>
          </a:p>
          <a:p>
            <a:r>
              <a:rPr lang="en-US" dirty="0"/>
              <a:t>Shaper Image Catalog</a:t>
            </a:r>
          </a:p>
          <a:p>
            <a:r>
              <a:rPr lang="en-US" dirty="0"/>
              <a:t>Flash sale sites: Jane.com and Zulily.com</a:t>
            </a:r>
          </a:p>
          <a:p>
            <a:r>
              <a:rPr lang="en-US" dirty="0"/>
              <a:t>The </a:t>
            </a:r>
            <a:r>
              <a:rPr lang="en-US" dirty="0" smtClean="0"/>
              <a:t>Grommet.com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International:</a:t>
            </a:r>
          </a:p>
          <a:p>
            <a:r>
              <a:rPr lang="en-US" dirty="0"/>
              <a:t>Taiwan - Citisocial</a:t>
            </a:r>
          </a:p>
          <a:p>
            <a:r>
              <a:rPr lang="en-US" dirty="0"/>
              <a:t>UK - QVC </a:t>
            </a:r>
          </a:p>
          <a:p>
            <a:r>
              <a:rPr lang="en-US" dirty="0"/>
              <a:t>Australia </a:t>
            </a:r>
          </a:p>
          <a:p>
            <a:r>
              <a:rPr lang="en-US" dirty="0"/>
              <a:t>South </a:t>
            </a:r>
            <a:r>
              <a:rPr lang="en-US" dirty="0" smtClean="0"/>
              <a:t>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9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 smtClean="0"/>
              <a:t>Questions?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56443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Board Meeting (Improptu)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Officer Agreements</a:t>
            </a:r>
          </a:p>
          <a:p>
            <a:r>
              <a:rPr lang="en-US" dirty="0" smtClean="0"/>
              <a:t>Leadership Summit (6-9 pm on Monday, September 25)</a:t>
            </a:r>
          </a:p>
          <a:p>
            <a:r>
              <a:rPr lang="en-US" dirty="0" smtClean="0"/>
              <a:t>Attend to Spend</a:t>
            </a:r>
          </a:p>
          <a:p>
            <a:r>
              <a:rPr lang="en-US" dirty="0" smtClean="0"/>
              <a:t>Schedule Meeting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1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Board Meeting (Improptu)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Officer Agreements</a:t>
            </a:r>
          </a:p>
          <a:p>
            <a:r>
              <a:rPr lang="en-US" dirty="0" smtClean="0"/>
              <a:t>Leadership Summit (6-9 pm on Monday, September 25)</a:t>
            </a:r>
          </a:p>
          <a:p>
            <a:r>
              <a:rPr lang="en-US" dirty="0" smtClean="0"/>
              <a:t>Attend to Spend</a:t>
            </a:r>
          </a:p>
          <a:p>
            <a:r>
              <a:rPr lang="en-US" dirty="0" smtClean="0"/>
              <a:t>Schedule Meeting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3016" y="2686957"/>
            <a:ext cx="8610600" cy="129302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October Event Planning</a:t>
            </a:r>
            <a:endParaRPr lang="en-US" dirty="0" smtClean="0"/>
          </a:p>
          <a:p>
            <a:r>
              <a:rPr lang="en-US" dirty="0" smtClean="0"/>
              <a:t>IDMA Website Opportunities</a:t>
            </a:r>
          </a:p>
          <a:p>
            <a:r>
              <a:rPr lang="en-US" dirty="0" smtClean="0"/>
              <a:t>Ideas for IDMA Budget</a:t>
            </a:r>
            <a:endParaRPr lang="en-US" dirty="0" smtClean="0"/>
          </a:p>
          <a:p>
            <a:r>
              <a:rPr lang="en-US" dirty="0" smtClean="0"/>
              <a:t>Click-N-Curl Planning &amp; Strategy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5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73723"/>
            <a:ext cx="10807266" cy="2886259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Introductions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780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750277"/>
            <a:ext cx="10146186" cy="28862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smtClean="0"/>
              <a:t>October event</a:t>
            </a:r>
            <a:endParaRPr lang="en-US" sz="1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What should we have as our October event?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750277"/>
            <a:ext cx="10146186" cy="2886259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/>
              <a:t>Quick Poll</a:t>
            </a:r>
            <a:endParaRPr lang="en-US" sz="1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Would you like to go to the MnSearch event on October 25 in addition to our event?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6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IDMA Website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http://uwstoutidma.com</a:t>
            </a:r>
            <a:endParaRPr lang="en-US" dirty="0" smtClean="0"/>
          </a:p>
          <a:p>
            <a:r>
              <a:rPr lang="en-US" dirty="0" smtClean="0"/>
              <a:t>Blogging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Coding/Design</a:t>
            </a:r>
          </a:p>
          <a:p>
            <a:r>
              <a:rPr lang="en-US" dirty="0" smtClean="0"/>
              <a:t>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750277"/>
            <a:ext cx="10146186" cy="2886259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/>
              <a:t>Quick Poll</a:t>
            </a:r>
            <a:endParaRPr lang="en-US" sz="1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Would you be interested in participating in any of the Homecoming Festivities?</a:t>
            </a:r>
          </a:p>
          <a:p>
            <a:pPr algn="ctr"/>
            <a:r>
              <a:rPr lang="en-US" dirty="0" smtClean="0"/>
              <a:t>How about ideas for promoting our organization?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5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2" y="2356562"/>
            <a:ext cx="7384921" cy="1442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1" y="764373"/>
            <a:ext cx="9311640" cy="1293028"/>
          </a:xfrm>
        </p:spPr>
        <p:txBody>
          <a:bodyPr>
            <a:normAutofit/>
          </a:bodyPr>
          <a:lstStyle/>
          <a:p>
            <a:r>
              <a:rPr lang="en-US"/>
              <a:t>Kim Nimsgern &amp; </a:t>
            </a:r>
            <a:r>
              <a:rPr lang="en-US" smtClean="0"/>
              <a:t>Deanna Metcalf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2" y="4098090"/>
            <a:ext cx="8312758" cy="222781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959735" y="1714501"/>
            <a:ext cx="5647765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To Introduce Our First </a:t>
            </a:r>
            <a:r>
              <a:rPr lang="en-US" smtClean="0"/>
              <a:t>Hands-On Project!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0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www.amazon.com/stores/page/E7236574-FAD8-4435-B85E-E8676F9AC3BA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5600" y="353102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Science of a curl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961207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www.youtube.com/watch?v=AddQAPr5ChU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9732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179</TotalTime>
  <Words>240</Words>
  <Application>Microsoft Macintosh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Arial</vt:lpstr>
      <vt:lpstr>Vapor Trail</vt:lpstr>
      <vt:lpstr>Welcome to IDMA</vt:lpstr>
      <vt:lpstr>Agenda</vt:lpstr>
      <vt:lpstr>Introductions</vt:lpstr>
      <vt:lpstr>October event</vt:lpstr>
      <vt:lpstr>Quick Poll</vt:lpstr>
      <vt:lpstr>IDMA Website</vt:lpstr>
      <vt:lpstr>Quick Poll</vt:lpstr>
      <vt:lpstr>Kim Nimsgern &amp; Deanna Metcalf</vt:lpstr>
      <vt:lpstr>Product education</vt:lpstr>
      <vt:lpstr>Marketing</vt:lpstr>
      <vt:lpstr>Sponsored Posts</vt:lpstr>
      <vt:lpstr>Other Goals</vt:lpstr>
      <vt:lpstr>Main Accounts</vt:lpstr>
      <vt:lpstr>Questions?</vt:lpstr>
      <vt:lpstr>Executive Board Meeting (Improptu)</vt:lpstr>
      <vt:lpstr>Executive Board Meeting (Improptu)</vt:lpstr>
      <vt:lpstr>THANK YOU!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IDMA</dc:title>
  <dc:creator>Kaitlin Travis</dc:creator>
  <cp:lastModifiedBy>Kaitlin Travis</cp:lastModifiedBy>
  <cp:revision>11</cp:revision>
  <dcterms:created xsi:type="dcterms:W3CDTF">2017-09-20T17:03:36Z</dcterms:created>
  <dcterms:modified xsi:type="dcterms:W3CDTF">2017-10-04T18:46:55Z</dcterms:modified>
</cp:coreProperties>
</file>