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77" r:id="rId7"/>
    <p:sldId id="278" r:id="rId8"/>
    <p:sldId id="279" r:id="rId9"/>
    <p:sldId id="280" r:id="rId10"/>
    <p:sldId id="281" r:id="rId11"/>
    <p:sldId id="272" r:id="rId12"/>
    <p:sldId id="282" r:id="rId13"/>
    <p:sldId id="262" r:id="rId14"/>
    <p:sldId id="266" r:id="rId15"/>
    <p:sldId id="263" r:id="rId16"/>
    <p:sldId id="267" r:id="rId17"/>
    <p:sldId id="273" r:id="rId18"/>
    <p:sldId id="274" r:id="rId19"/>
    <p:sldId id="275" r:id="rId20"/>
    <p:sldId id="276" r:id="rId21"/>
    <p:sldId id="264" r:id="rId22"/>
    <p:sldId id="268" r:id="rId23"/>
    <p:sldId id="265" r:id="rId24"/>
    <p:sldId id="269" r:id="rId25"/>
    <p:sldId id="270" r:id="rId26"/>
    <p:sldId id="27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D2DCC-95A6-4540-8992-EFAC4C104AC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D955A-9C13-6E4D-BECE-34233DB8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7340-07ED-3448-AAAA-22BE9A984298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rgsync.com/158856/forms/26920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IDMATreasurerApp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IDMASecretaryAp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IDMAFilmAp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hyperlink" Target="mailto:idma@uwstout.ed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mazon.com/stores/page/E7236574-FAD8-4435-B85E-E8676F9AC3BA" TargetMode="External"/><Relationship Id="rId3" Type="http://schemas.openxmlformats.org/officeDocument/2006/relationships/hyperlink" Target="https://www.youtube.com/watch?v=AddQAPr5Ch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lick-n-curl.com/blog/" TargetMode="Externa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lickncurl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clickncurl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1441659" y="1543049"/>
            <a:ext cx="2662321" cy="2662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725" y="1803405"/>
            <a:ext cx="7885355" cy="1825096"/>
          </a:xfrm>
        </p:spPr>
        <p:txBody>
          <a:bodyPr>
            <a:normAutofit/>
          </a:bodyPr>
          <a:lstStyle/>
          <a:p>
            <a:r>
              <a:rPr lang="en-US" dirty="0"/>
              <a:t>Welcome to IDMA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816" y="3632201"/>
            <a:ext cx="7282928" cy="685800"/>
          </a:xfrm>
        </p:spPr>
        <p:txBody>
          <a:bodyPr>
            <a:normAutofit/>
          </a:bodyPr>
          <a:lstStyle/>
          <a:p>
            <a:r>
              <a:rPr lang="en-US" dirty="0"/>
              <a:t>September </a:t>
            </a:r>
            <a:r>
              <a:rPr lang="en-US" dirty="0" smtClean="0"/>
              <a:t>20: Second </a:t>
            </a:r>
            <a:r>
              <a:rPr lang="en-US" dirty="0"/>
              <a:t>Meeting of the Fall Semester!</a:t>
            </a:r>
          </a:p>
        </p:txBody>
      </p:sp>
    </p:spTree>
    <p:extLst>
      <p:ext uri="{BB962C8B-B14F-4D97-AF65-F5344CB8AC3E}">
        <p14:creationId xmlns:p14="http://schemas.microsoft.com/office/powerpoint/2010/main" val="27600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r>
              <a:rPr lang="en-US" dirty="0" smtClean="0"/>
              <a:t>Main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US:</a:t>
            </a:r>
          </a:p>
          <a:p>
            <a:r>
              <a:rPr lang="en-US" dirty="0"/>
              <a:t>Target, WalMart, Kohls, Macy's (.com)</a:t>
            </a:r>
          </a:p>
          <a:p>
            <a:r>
              <a:rPr lang="en-US" dirty="0"/>
              <a:t>Bed Bath and Beyond</a:t>
            </a:r>
          </a:p>
          <a:p>
            <a:r>
              <a:rPr lang="en-US" dirty="0"/>
              <a:t>Shaper Image Catalog</a:t>
            </a:r>
          </a:p>
          <a:p>
            <a:r>
              <a:rPr lang="en-US" dirty="0"/>
              <a:t>Flash sale sites: Jane.com and Zulily.com</a:t>
            </a:r>
          </a:p>
          <a:p>
            <a:r>
              <a:rPr lang="en-US" dirty="0"/>
              <a:t>The </a:t>
            </a:r>
            <a:r>
              <a:rPr lang="en-US" dirty="0" smtClean="0"/>
              <a:t>Grommet.com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International:</a:t>
            </a:r>
          </a:p>
          <a:p>
            <a:r>
              <a:rPr lang="en-US" dirty="0"/>
              <a:t>Taiwan - Citisocial</a:t>
            </a:r>
          </a:p>
          <a:p>
            <a:r>
              <a:rPr lang="en-US" dirty="0"/>
              <a:t>UK - QVC </a:t>
            </a:r>
          </a:p>
          <a:p>
            <a:r>
              <a:rPr lang="en-US" dirty="0"/>
              <a:t>Australia </a:t>
            </a:r>
          </a:p>
          <a:p>
            <a:r>
              <a:rPr lang="en-US" dirty="0"/>
              <a:t>South </a:t>
            </a:r>
            <a:r>
              <a:rPr lang="en-US" dirty="0" smtClean="0"/>
              <a:t>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9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1500" dirty="0" smtClean="0"/>
              <a:t>Questions?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56443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1500" dirty="0" smtClean="0"/>
              <a:t>QUICK POLL</a:t>
            </a:r>
            <a:endParaRPr lang="en-US" sz="1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Should IDMA make a Facebook group to communicate with this year’s active members?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Exec Board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hlinkClick r:id="rId2"/>
              </a:rPr>
              <a:t>Vice President</a:t>
            </a:r>
            <a:endParaRPr lang="en-US" b="1" dirty="0" smtClean="0"/>
          </a:p>
          <a:p>
            <a:pPr lvl="1"/>
            <a:r>
              <a:rPr lang="en-US" dirty="0"/>
              <a:t>Meet bi-weekly with the organization advisor and president</a:t>
            </a:r>
          </a:p>
          <a:p>
            <a:pPr lvl="1"/>
            <a:r>
              <a:rPr lang="en-US" dirty="0" smtClean="0"/>
              <a:t>Work with secretary to coordinate outreach for potential speakers/events</a:t>
            </a:r>
          </a:p>
          <a:p>
            <a:pPr lvl="1"/>
            <a:r>
              <a:rPr lang="en-US" dirty="0" smtClean="0"/>
              <a:t>Perform duties of the president in their absence</a:t>
            </a:r>
          </a:p>
          <a:p>
            <a:pPr lvl="1"/>
            <a:r>
              <a:rPr lang="en-US" dirty="0" smtClean="0"/>
              <a:t>Work with other executives on creation and posting of all social media and public relations initiatives</a:t>
            </a:r>
          </a:p>
          <a:p>
            <a:pPr lvl="1"/>
            <a:r>
              <a:rPr lang="en-US" dirty="0" smtClean="0"/>
              <a:t>Create all marketing materials for promotion of organization</a:t>
            </a:r>
          </a:p>
          <a:p>
            <a:pPr lvl="1"/>
            <a:r>
              <a:rPr lang="en-US" dirty="0" smtClean="0"/>
              <a:t>Responsible for completing the officer agreement form in September of each year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Vice President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6000" dirty="0" smtClean="0"/>
              <a:t>Lauren Yocum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388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Exec Board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hlinkClick r:id="rId2"/>
              </a:rPr>
              <a:t>Treasurer</a:t>
            </a:r>
            <a:endParaRPr lang="en-US" b="1" dirty="0" smtClean="0"/>
          </a:p>
          <a:p>
            <a:r>
              <a:rPr lang="en-US" dirty="0"/>
              <a:t>Perform the duties of the president if both the president and vice president are absent</a:t>
            </a:r>
          </a:p>
          <a:p>
            <a:r>
              <a:rPr lang="en-US" dirty="0"/>
              <a:t>Establish and keep record of funds in organization’s bank account</a:t>
            </a:r>
          </a:p>
          <a:p>
            <a:r>
              <a:rPr lang="en-US" dirty="0"/>
              <a:t>Organize, collect and deposit member dues into organization’s bank account</a:t>
            </a:r>
          </a:p>
          <a:p>
            <a:r>
              <a:rPr lang="en-US" dirty="0"/>
              <a:t>Get estimates of the cost for all trips, speakers, and other paid organization activities</a:t>
            </a:r>
          </a:p>
          <a:p>
            <a:r>
              <a:rPr lang="en-US" dirty="0"/>
              <a:t>Work with other executives on creation and posting of all social media and public relations initiatives</a:t>
            </a:r>
          </a:p>
          <a:p>
            <a:r>
              <a:rPr lang="en-US" dirty="0"/>
              <a:t>Collaborate with other executives in coordinating next year’s election schedule</a:t>
            </a:r>
          </a:p>
          <a:p>
            <a:r>
              <a:rPr lang="en-US" dirty="0"/>
              <a:t>Responsible for completing the officer agreement form in September of each year</a:t>
            </a:r>
          </a:p>
          <a:p>
            <a:r>
              <a:rPr lang="en-US" dirty="0"/>
              <a:t>Submit budget requests to the Financial Affairs Committee of the Stout Student Association as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6000" dirty="0" smtClean="0"/>
              <a:t>Stephanie Zengler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027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79DAD0-18B5-48A6-88B2-34E75A03C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512" y="1603904"/>
            <a:ext cx="9448800" cy="1825096"/>
          </a:xfrm>
        </p:spPr>
        <p:txBody>
          <a:bodyPr/>
          <a:lstStyle/>
          <a:p>
            <a:r>
              <a:rPr lang="en-US" dirty="0"/>
              <a:t>Stephanie </a:t>
            </a:r>
            <a:r>
              <a:rPr lang="en-US" dirty="0" err="1"/>
              <a:t>ZeNgler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F3DCFF0-B9C3-48EF-B196-1E299B1E8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4260" y="3596603"/>
            <a:ext cx="9448800" cy="685800"/>
          </a:xfrm>
        </p:spPr>
        <p:txBody>
          <a:bodyPr/>
          <a:lstStyle/>
          <a:p>
            <a:r>
              <a:rPr lang="en-US" dirty="0"/>
              <a:t>For Treasurer</a:t>
            </a:r>
          </a:p>
        </p:txBody>
      </p:sp>
    </p:spTree>
    <p:extLst>
      <p:ext uri="{BB962C8B-B14F-4D97-AF65-F5344CB8AC3E}">
        <p14:creationId xmlns:p14="http://schemas.microsoft.com/office/powerpoint/2010/main" val="170560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06BBAD-D133-43D4-AFF2-3F50F3B7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07" y="845396"/>
            <a:ext cx="8610600" cy="1293028"/>
          </a:xfrm>
        </p:spPr>
        <p:txBody>
          <a:bodyPr/>
          <a:lstStyle/>
          <a:p>
            <a:r>
              <a:rPr lang="en-US" dirty="0"/>
              <a:t>About stephanie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AA6056D-524D-4843-8A34-D105051FE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67" y="2261555"/>
            <a:ext cx="4024313" cy="3018234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E00AE0-E652-4184-9725-31A652C8D01F}"/>
              </a:ext>
            </a:extLst>
          </p:cNvPr>
          <p:cNvSpPr txBox="1"/>
          <p:nvPr/>
        </p:nvSpPr>
        <p:spPr>
          <a:xfrm>
            <a:off x="4093535" y="2445488"/>
            <a:ext cx="69855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Junior studying Business Administration with a minor in Communication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Experience taking Economics and Accounting classes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 in Managing Budgets: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Have served on the Financial Affairs Committee (of the Stout Student Association) for almost two years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General Member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Vice Chair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Currently serving as the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38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DDBF72-5DEB-426E-90F4-9E4AAD93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78195"/>
            <a:ext cx="10820400" cy="107920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Why I’m interested in the position of treasurer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20186A-6A8C-4512-81EC-84DC30C0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Really excited to improve the sustainability of IDMA for future fiscal years</a:t>
            </a:r>
          </a:p>
          <a:p>
            <a:r>
              <a:rPr lang="en-US" sz="3200" dirty="0"/>
              <a:t>Utilizing budget experience</a:t>
            </a:r>
          </a:p>
          <a:p>
            <a:r>
              <a:rPr lang="en-US" sz="3200" dirty="0"/>
              <a:t>Better serving Student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21888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 (Again)</a:t>
            </a:r>
          </a:p>
          <a:p>
            <a:r>
              <a:rPr lang="en-US" dirty="0" smtClean="0"/>
              <a:t>Guest Speaker Presentation: Kim Nimsgern of Click-N-Curl</a:t>
            </a:r>
          </a:p>
          <a:p>
            <a:r>
              <a:rPr lang="en-US" dirty="0" smtClean="0"/>
              <a:t>Executive Board Campaigns</a:t>
            </a:r>
          </a:p>
          <a:p>
            <a:r>
              <a:rPr lang="en-US" dirty="0" smtClean="0"/>
              <a:t>MnSearch Event Registration</a:t>
            </a:r>
          </a:p>
          <a:p>
            <a:r>
              <a:rPr lang="en-US" dirty="0" smtClean="0"/>
              <a:t>IDMA Executive Board Vote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50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BB6282-519C-4E24-B906-4CB1F65D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0100" y="2782486"/>
            <a:ext cx="8610600" cy="1293028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16359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Exec Board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 smtClean="0">
                <a:hlinkClick r:id="rId2"/>
              </a:rPr>
              <a:t>Secretary</a:t>
            </a:r>
            <a:endParaRPr lang="en-US" sz="2900" b="1" dirty="0" smtClean="0"/>
          </a:p>
          <a:p>
            <a:r>
              <a:rPr lang="en-US" sz="2600" dirty="0" smtClean="0"/>
              <a:t>Send </a:t>
            </a:r>
            <a:r>
              <a:rPr lang="en-US" sz="2600" dirty="0"/>
              <a:t>alerts of meeting time and location to all members twenty-four hours in advance of any meetings.</a:t>
            </a:r>
          </a:p>
          <a:p>
            <a:r>
              <a:rPr lang="en-US" sz="2600" dirty="0"/>
              <a:t>Take and keep record of membership and attendance</a:t>
            </a:r>
          </a:p>
          <a:p>
            <a:r>
              <a:rPr lang="en-US" sz="2600" dirty="0"/>
              <a:t>Record and distribute meeting minutes to all members</a:t>
            </a:r>
          </a:p>
          <a:p>
            <a:r>
              <a:rPr lang="en-US" sz="2600" dirty="0"/>
              <a:t>Record and file all motions, recommendations and election results</a:t>
            </a:r>
          </a:p>
          <a:p>
            <a:r>
              <a:rPr lang="en-US" sz="2600" dirty="0"/>
              <a:t>Give written notice to members that have accumulated two absences</a:t>
            </a:r>
          </a:p>
          <a:p>
            <a:r>
              <a:rPr lang="en-US" sz="2600" dirty="0"/>
              <a:t>Work with the vice president to publicize and announce elections of executive board position</a:t>
            </a:r>
          </a:p>
          <a:p>
            <a:r>
              <a:rPr lang="en-US" sz="2600" dirty="0"/>
              <a:t>Maintain and keep updated OrgSync page</a:t>
            </a:r>
          </a:p>
          <a:p>
            <a:r>
              <a:rPr lang="en-US" sz="2600" dirty="0"/>
              <a:t>Check and respond to all emails</a:t>
            </a:r>
          </a:p>
          <a:p>
            <a:r>
              <a:rPr lang="en-US" sz="2600" dirty="0"/>
              <a:t>Work with other executives on creation and posting of all social media and public relations initiatives</a:t>
            </a:r>
          </a:p>
          <a:p>
            <a:r>
              <a:rPr lang="en-US" sz="2600" dirty="0"/>
              <a:t>Coordinate the next year’s election schedule in consultation with the other members of the executive board.</a:t>
            </a:r>
          </a:p>
          <a:p>
            <a:r>
              <a:rPr lang="en-US" sz="2600" dirty="0"/>
              <a:t>Manage the organization email </a:t>
            </a:r>
            <a:r>
              <a:rPr lang="en-US" sz="2600" dirty="0" smtClean="0"/>
              <a:t>account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240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6000" dirty="0" smtClean="0"/>
              <a:t>Amora Dolan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93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Exec Board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51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hlinkClick r:id="rId2"/>
              </a:rPr>
              <a:t>Film Director</a:t>
            </a:r>
            <a:endParaRPr lang="en-US" b="1" dirty="0" smtClean="0"/>
          </a:p>
          <a:p>
            <a:r>
              <a:rPr lang="en-US" sz="1900" dirty="0"/>
              <a:t>Supervise and direct the creation of new videos on industry topics every other Tuesday.  The purpose of these videos shall be:</a:t>
            </a:r>
          </a:p>
          <a:p>
            <a:pPr lvl="1"/>
            <a:r>
              <a:rPr lang="en-US" sz="1900" dirty="0"/>
              <a:t>To provide students with updates on industry trends</a:t>
            </a:r>
          </a:p>
          <a:p>
            <a:pPr lvl="1"/>
            <a:r>
              <a:rPr lang="en-US" sz="1900" dirty="0"/>
              <a:t>To offer resources to students interested in digital marketing</a:t>
            </a:r>
          </a:p>
          <a:p>
            <a:pPr lvl="1"/>
            <a:r>
              <a:rPr lang="en-US" sz="1900" dirty="0"/>
              <a:t>To assist the Innovative Digital Marketing Association at UW-Stout with achieving brand recognition and awareness for recruitment</a:t>
            </a:r>
          </a:p>
          <a:p>
            <a:r>
              <a:rPr lang="en-US" sz="1900" dirty="0"/>
              <a:t>Manage the creation of videos to promote our organization</a:t>
            </a:r>
          </a:p>
          <a:p>
            <a:r>
              <a:rPr lang="en-US" sz="1900" dirty="0"/>
              <a:t>Work with other executives on creation and posting of all social media and public relations initiatives</a:t>
            </a:r>
          </a:p>
          <a:p>
            <a:r>
              <a:rPr lang="en-US" sz="1900" dirty="0"/>
              <a:t>Review and track the analytics on our published videos to identify areas for improvement</a:t>
            </a:r>
          </a:p>
          <a:p>
            <a:r>
              <a:rPr lang="en-US" sz="1900" dirty="0"/>
              <a:t>Coordinate interviews with relevant people and industry professionals for </a:t>
            </a:r>
            <a:r>
              <a:rPr lang="en-US" sz="1900" dirty="0" smtClean="0"/>
              <a:t>videos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98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Director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6000" dirty="0" smtClean="0"/>
              <a:t>Kelsey Soderberg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113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First Event Next Week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919512"/>
            <a:ext cx="6487886" cy="3243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7699" y="1919512"/>
            <a:ext cx="52251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MnSearch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Optimizing Yourself: A Practical Career Development Panel</a:t>
            </a:r>
          </a:p>
          <a:p>
            <a:endParaRPr lang="en-US" dirty="0"/>
          </a:p>
          <a:p>
            <a:r>
              <a:rPr lang="en-US" dirty="0" smtClean="0"/>
              <a:t>Wednesday, September 27</a:t>
            </a:r>
            <a:r>
              <a:rPr lang="en-US" baseline="30000" dirty="0" smtClean="0"/>
              <a:t>th</a:t>
            </a:r>
            <a:r>
              <a:rPr lang="en-US" dirty="0" smtClean="0"/>
              <a:t> 6:00 pm</a:t>
            </a:r>
          </a:p>
          <a:p>
            <a:endParaRPr lang="en-US" dirty="0"/>
          </a:p>
          <a:p>
            <a:r>
              <a:rPr lang="en-US" dirty="0" smtClean="0"/>
              <a:t>Minneapolis, MN </a:t>
            </a:r>
          </a:p>
          <a:p>
            <a:endParaRPr lang="en-US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 will be leaving from Comm Tech 236 at 4:45 pm on that day, and returning around 9:30 pm.</a:t>
            </a:r>
            <a:endParaRPr lang="en-US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689" y="5860088"/>
            <a:ext cx="934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you’re interested in attending this event, please </a:t>
            </a:r>
            <a:r>
              <a:rPr lang="en-US" smtClean="0"/>
              <a:t>email </a:t>
            </a:r>
            <a:r>
              <a:rPr lang="en-US" smtClean="0">
                <a:hlinkClick r:id="rId3"/>
              </a:rPr>
              <a:t>idma@uwstout.edu</a:t>
            </a:r>
            <a:r>
              <a:rPr lang="en-US" smtClean="0"/>
              <a:t> ASAP!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4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Now . . 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61790"/>
            <a:ext cx="12282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 smtClean="0">
                <a:solidFill>
                  <a:schemeClr val="accent2"/>
                </a:solidFill>
              </a:rPr>
              <a:t>WE VOTE!</a:t>
            </a:r>
            <a:endParaRPr lang="en-US" sz="115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5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Board Meeting (Improptu)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Officer Agreements</a:t>
            </a:r>
          </a:p>
          <a:p>
            <a:r>
              <a:rPr lang="en-US" dirty="0" smtClean="0"/>
              <a:t>Leadership Summit (6-9 pm on Monday, September 25)</a:t>
            </a:r>
          </a:p>
          <a:p>
            <a:r>
              <a:rPr lang="en-US" dirty="0" smtClean="0"/>
              <a:t>Attend to Spend</a:t>
            </a:r>
          </a:p>
          <a:p>
            <a:r>
              <a:rPr lang="en-US" dirty="0" smtClean="0"/>
              <a:t>Schedule Meeting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1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626586"/>
            <a:ext cx="8610600" cy="1293028"/>
          </a:xfrm>
        </p:spPr>
        <p:txBody>
          <a:bodyPr/>
          <a:lstStyle/>
          <a:p>
            <a:r>
              <a:rPr lang="en-US" dirty="0" smtClean="0"/>
              <a:t>Meet President Kate Travis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729" y="2455101"/>
            <a:ext cx="6583470" cy="3763584"/>
          </a:xfrm>
        </p:spPr>
        <p:txBody>
          <a:bodyPr>
            <a:normAutofit/>
          </a:bodyPr>
          <a:lstStyle/>
          <a:p>
            <a:r>
              <a:rPr lang="en-US" dirty="0" smtClean="0"/>
              <a:t>Senior w/ Double Major in PCEM &amp; DMT (Graduating 2019)</a:t>
            </a:r>
          </a:p>
          <a:p>
            <a:r>
              <a:rPr lang="en-US" dirty="0" smtClean="0"/>
              <a:t>Favorite Social Media: Facebook, Instagram, YouTube</a:t>
            </a:r>
          </a:p>
          <a:p>
            <a:r>
              <a:rPr lang="en-US" dirty="0" smtClean="0"/>
              <a:t>Hobbies: Blogging, Adventuring, Eating Out with Friends</a:t>
            </a:r>
          </a:p>
          <a:p>
            <a:r>
              <a:rPr lang="en-US" dirty="0" smtClean="0"/>
              <a:t>Ask Me About My Bicycle Gang: The Cruising Losers</a:t>
            </a:r>
          </a:p>
          <a:p>
            <a:r>
              <a:rPr lang="en-US" dirty="0" smtClean="0"/>
              <a:t>Internships/Industry Experiences: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4"/>
          <a:stretch/>
        </p:blipFill>
        <p:spPr>
          <a:xfrm>
            <a:off x="479160" y="1578278"/>
            <a:ext cx="4080311" cy="50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7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you be next?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3" y="2417522"/>
            <a:ext cx="3045951" cy="281115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88" y="2417522"/>
            <a:ext cx="3045951" cy="281115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39" y="2417522"/>
            <a:ext cx="3045951" cy="281115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590" y="2417522"/>
            <a:ext cx="3045951" cy="2811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686" y="5404136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Vice President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75399" y="5404136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Treasurer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86885" y="5404136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Secretary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78948" y="5404136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Film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2" y="2356562"/>
            <a:ext cx="7384921" cy="1442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1" y="764373"/>
            <a:ext cx="9311640" cy="1293028"/>
          </a:xfrm>
        </p:spPr>
        <p:txBody>
          <a:bodyPr>
            <a:normAutofit/>
          </a:bodyPr>
          <a:lstStyle/>
          <a:p>
            <a:r>
              <a:rPr lang="en-US"/>
              <a:t>Kim Nimsgern &amp; </a:t>
            </a:r>
            <a:r>
              <a:rPr lang="en-US" smtClean="0"/>
              <a:t>Deanna Metcalf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42" y="4098090"/>
            <a:ext cx="8312758" cy="222781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959735" y="1714501"/>
            <a:ext cx="5647765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To Introduce Our First </a:t>
            </a:r>
            <a:r>
              <a:rPr lang="en-US" smtClean="0"/>
              <a:t>Hands-On Project!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0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www.amazon.com/stores/page/E7236574-FAD8-4435-B85E-E8676F9AC3BA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95600" y="3531020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Science of a curl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4961207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www.youtube.com/watch?v=AddQAPr5ChU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59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https://www.click-n-curl.com/blog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Taboola</a:t>
            </a:r>
          </a:p>
          <a:p>
            <a:r>
              <a:rPr lang="en-US" dirty="0" smtClean="0"/>
              <a:t>Buzzfeed</a:t>
            </a:r>
          </a:p>
          <a:p>
            <a:r>
              <a:rPr lang="en-US" dirty="0" smtClean="0"/>
              <a:t>Pinterest: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29" y="960846"/>
            <a:ext cx="2566510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2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r>
              <a:rPr lang="en-US" dirty="0" smtClean="0"/>
              <a:t>Sponsored Posts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Facebook: </a:t>
            </a:r>
            <a:r>
              <a:rPr lang="en-US" dirty="0">
                <a:hlinkClick r:id="rId2"/>
              </a:rPr>
              <a:t>https://www.facebook.com/clickncurl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Instagram: </a:t>
            </a:r>
            <a:r>
              <a:rPr lang="en-US" dirty="0">
                <a:hlinkClick r:id="rId3"/>
              </a:rPr>
              <a:t>https://www.instagram.com/clickncurl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Amazon Ads and Spark: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68" y="944685"/>
            <a:ext cx="3128732" cy="55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6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8610600" cy="1293028"/>
          </a:xfrm>
        </p:spPr>
        <p:txBody>
          <a:bodyPr/>
          <a:lstStyle/>
          <a:p>
            <a:r>
              <a:rPr lang="en-US" dirty="0" smtClean="0"/>
              <a:t>Other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Consumer Education Videos For Website</a:t>
            </a:r>
          </a:p>
        </p:txBody>
      </p:sp>
    </p:spTree>
    <p:extLst>
      <p:ext uri="{BB962C8B-B14F-4D97-AF65-F5344CB8AC3E}">
        <p14:creationId xmlns:p14="http://schemas.microsoft.com/office/powerpoint/2010/main" val="200214433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163</TotalTime>
  <Words>716</Words>
  <Application>Microsoft Macintosh PowerPoint</Application>
  <PresentationFormat>Widescreen</PresentationFormat>
  <Paragraphs>133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Century Gothic</vt:lpstr>
      <vt:lpstr>Arial</vt:lpstr>
      <vt:lpstr>Vapor Trail</vt:lpstr>
      <vt:lpstr>Welcome to IDMA</vt:lpstr>
      <vt:lpstr>Agenda</vt:lpstr>
      <vt:lpstr>Meet President Kate Travis</vt:lpstr>
      <vt:lpstr>Will you be next?</vt:lpstr>
      <vt:lpstr>Kim Nimsgern &amp; Deanna Metcalf</vt:lpstr>
      <vt:lpstr>Product education</vt:lpstr>
      <vt:lpstr>Marketing</vt:lpstr>
      <vt:lpstr>Sponsored Posts</vt:lpstr>
      <vt:lpstr>Other Goals</vt:lpstr>
      <vt:lpstr>Main Accounts</vt:lpstr>
      <vt:lpstr>Questions?</vt:lpstr>
      <vt:lpstr>QUICK POLL</vt:lpstr>
      <vt:lpstr>Open Exec Board Roles</vt:lpstr>
      <vt:lpstr>Vice President Campaigns</vt:lpstr>
      <vt:lpstr>Open Exec Board Roles</vt:lpstr>
      <vt:lpstr>Treasurer Campaigns</vt:lpstr>
      <vt:lpstr>Stephanie ZeNgler</vt:lpstr>
      <vt:lpstr>About stephanie</vt:lpstr>
      <vt:lpstr>Why I’m interested in the position of treasurer</vt:lpstr>
      <vt:lpstr>Thank you!</vt:lpstr>
      <vt:lpstr>Open Exec Board Roles</vt:lpstr>
      <vt:lpstr>Secretary Campaigns</vt:lpstr>
      <vt:lpstr>Open Exec Board Roles</vt:lpstr>
      <vt:lpstr>Film Director Campaigns</vt:lpstr>
      <vt:lpstr>PowerPoint Presentation</vt:lpstr>
      <vt:lpstr>PowerPoint Presentation</vt:lpstr>
      <vt:lpstr>Executive Board Meeting (Improptu)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IDMA</dc:title>
  <dc:creator>Kaitlin Travis</dc:creator>
  <cp:lastModifiedBy>Kaitlin Travis</cp:lastModifiedBy>
  <cp:revision>9</cp:revision>
  <dcterms:created xsi:type="dcterms:W3CDTF">2017-09-20T17:03:36Z</dcterms:created>
  <dcterms:modified xsi:type="dcterms:W3CDTF">2017-09-20T22:14:38Z</dcterms:modified>
</cp:coreProperties>
</file>