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2"/>
  </p:notesMasterIdLst>
  <p:sldIdLst>
    <p:sldId id="257" r:id="rId2"/>
    <p:sldId id="258" r:id="rId3"/>
    <p:sldId id="282" r:id="rId4"/>
    <p:sldId id="261" r:id="rId5"/>
    <p:sldId id="291" r:id="rId6"/>
    <p:sldId id="295" r:id="rId7"/>
    <p:sldId id="292" r:id="rId8"/>
    <p:sldId id="293" r:id="rId9"/>
    <p:sldId id="294" r:id="rId10"/>
    <p:sldId id="2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D2DCC-95A6-4540-8992-EFAC4C104AC5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D955A-9C13-6E4D-BECE-34233DB81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77340-07ED-3448-AAAA-22BE9A984298}" type="datetimeFigureOut">
              <a:rPr lang="en-US" smtClean="0"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60A9-92D8-BC4C-8B28-959E3F428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uwstout.sharepoint.com/sites/2024/Pages/Driver-Authorization.aspx" TargetMode="External"/><Relationship Id="rId4" Type="http://schemas.openxmlformats.org/officeDocument/2006/relationships/hyperlink" Target="mailto:idma@uwstout.edu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1441659" y="1543049"/>
            <a:ext cx="2662321" cy="2662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4725" y="1803405"/>
            <a:ext cx="7885355" cy="1825096"/>
          </a:xfrm>
        </p:spPr>
        <p:txBody>
          <a:bodyPr>
            <a:normAutofit/>
          </a:bodyPr>
          <a:lstStyle/>
          <a:p>
            <a:r>
              <a:rPr lang="en-US" dirty="0"/>
              <a:t>Welcome to IDMA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816" y="3632201"/>
            <a:ext cx="7282928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October </a:t>
            </a:r>
            <a:r>
              <a:rPr lang="en-US" dirty="0" smtClean="0"/>
              <a:t>18: Fifth </a:t>
            </a:r>
            <a:r>
              <a:rPr lang="en-US" dirty="0" smtClean="0"/>
              <a:t>General </a:t>
            </a:r>
            <a:r>
              <a:rPr lang="en-US" dirty="0"/>
              <a:t>Meeting of the Fall Semester!</a:t>
            </a:r>
          </a:p>
        </p:txBody>
      </p:sp>
    </p:spTree>
    <p:extLst>
      <p:ext uri="{BB962C8B-B14F-4D97-AF65-F5344CB8AC3E}">
        <p14:creationId xmlns:p14="http://schemas.microsoft.com/office/powerpoint/2010/main" val="27600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07" y="290969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5910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Click n Curl Q&amp;A/Proposal</a:t>
            </a:r>
            <a:r>
              <a:rPr lang="mr-IN" dirty="0" smtClean="0"/>
              <a:t>–</a:t>
            </a:r>
            <a:r>
              <a:rPr lang="en-US" dirty="0" smtClean="0"/>
              <a:t> Kim Nimsgern</a:t>
            </a:r>
          </a:p>
          <a:p>
            <a:r>
              <a:rPr lang="en-US" dirty="0" smtClean="0"/>
              <a:t>October Event</a:t>
            </a:r>
          </a:p>
          <a:p>
            <a:r>
              <a:rPr lang="en-US" dirty="0" smtClean="0"/>
              <a:t>Budget Review</a:t>
            </a:r>
          </a:p>
          <a:p>
            <a:r>
              <a:rPr lang="en-US" dirty="0" smtClean="0"/>
              <a:t>MnSearch Registration</a:t>
            </a:r>
            <a:endParaRPr lang="en-US" dirty="0"/>
          </a:p>
          <a:p>
            <a:r>
              <a:rPr lang="en-US" dirty="0" smtClean="0"/>
              <a:t>Mascot Naming Ceremony</a:t>
            </a:r>
          </a:p>
        </p:txBody>
      </p:sp>
    </p:spTree>
    <p:extLst>
      <p:ext uri="{BB962C8B-B14F-4D97-AF65-F5344CB8AC3E}">
        <p14:creationId xmlns:p14="http://schemas.microsoft.com/office/powerpoint/2010/main" val="126515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73723"/>
            <a:ext cx="10807266" cy="2886259"/>
          </a:xfrm>
        </p:spPr>
        <p:txBody>
          <a:bodyPr>
            <a:normAutofit/>
          </a:bodyPr>
          <a:lstStyle/>
          <a:p>
            <a:pPr algn="ctr"/>
            <a:r>
              <a:rPr lang="en-US" sz="8800" dirty="0" smtClean="0"/>
              <a:t>Introductions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1780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3" y="1852470"/>
            <a:ext cx="7384921" cy="1442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19" y="3992583"/>
            <a:ext cx="8312758" cy="22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0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DE4D3E-80C7-48B7-B8E5-B1B5A62C97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" b="129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98C1D7-B3E7-45FC-BC11-C49DA8C1F4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October event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Networking Panel &amp; Workshop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Monday, October 30 6 pm</a:t>
            </a:r>
            <a:r>
              <a:rPr lang="mr-IN" b="1" dirty="0" smtClean="0">
                <a:solidFill>
                  <a:schemeClr val="accent3"/>
                </a:solidFill>
              </a:rPr>
              <a:t>–</a:t>
            </a:r>
            <a:r>
              <a:rPr lang="en-US" b="1" dirty="0" smtClean="0">
                <a:solidFill>
                  <a:schemeClr val="accent3"/>
                </a:solidFill>
              </a:rPr>
              <a:t>8 pm, MSC Ballroom C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en-US" dirty="0" smtClean="0"/>
              <a:t>Featuring Industry Professionals </a:t>
            </a:r>
            <a:r>
              <a:rPr lang="en-US" dirty="0"/>
              <a:t>F</a:t>
            </a:r>
            <a:r>
              <a:rPr lang="en-US" dirty="0" smtClean="0"/>
              <a:t>rom </a:t>
            </a:r>
          </a:p>
          <a:p>
            <a:pPr marL="0" indent="0">
              <a:buNone/>
            </a:pPr>
            <a:r>
              <a:rPr lang="en-US" dirty="0" smtClean="0"/>
              <a:t>Thomson Reuters, Collegis Education, Click n Curl and Royal Credit Union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Food:</a:t>
            </a:r>
          </a:p>
          <a:p>
            <a:pPr marL="0" indent="0">
              <a:buNone/>
            </a:pPr>
            <a:r>
              <a:rPr lang="en-US" dirty="0" smtClean="0"/>
              <a:t>Veggie Tray, Taco Dip &amp; Tostadas, Cookies, Ice Water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2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DE4D3E-80C7-48B7-B8E5-B1B5A62C97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" b="129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98C1D7-B3E7-45FC-BC11-C49DA8C1F4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October event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Any volunteers to promote the event on social media next week?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Any volunteers to table with the mascot next week and pass out </a:t>
            </a:r>
            <a:r>
              <a:rPr lang="en-US" dirty="0"/>
              <a:t>H</a:t>
            </a:r>
            <a:r>
              <a:rPr lang="en-US" dirty="0" smtClean="0"/>
              <a:t>alloween candy and event promotions?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5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IDMA Contingency 1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9009185" cy="40241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IDMA Buttons &amp; Stickers Reimbursement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Future Promotional Items? (300 1.25” Buttons, 100 Pens, 100 Cups, Mascot Head)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Domain &amp; Hosting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Gas Reimbursement &amp; Parking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Food for Recruitment Event/Education or Cultural Event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Hand-written Thank You Letters for Partners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882554" y="2185182"/>
            <a:ext cx="1623646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$190.00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$229.00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$128.29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$916.80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$145.00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$15.00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$1624.09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MNSearch Event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46426" y="1777721"/>
            <a:ext cx="5225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MnSearch</a:t>
            </a:r>
          </a:p>
          <a:p>
            <a:r>
              <a:rPr lang="en-US" sz="2000" b="1" dirty="0" smtClean="0">
                <a:solidFill>
                  <a:schemeClr val="accent3"/>
                </a:solidFill>
              </a:rPr>
              <a:t>Driving Your Business Forward with Testing &amp; CRO</a:t>
            </a:r>
          </a:p>
          <a:p>
            <a:endParaRPr lang="en-US" sz="2000" dirty="0"/>
          </a:p>
          <a:p>
            <a:r>
              <a:rPr lang="en-US" sz="2000" b="1" dirty="0" smtClean="0"/>
              <a:t>Wednesday, October 25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6 </a:t>
            </a:r>
            <a:r>
              <a:rPr lang="mr-IN" sz="2000" b="1" dirty="0" smtClean="0"/>
              <a:t>–</a:t>
            </a:r>
            <a:r>
              <a:rPr lang="en-US" sz="2000" b="1" dirty="0" smtClean="0"/>
              <a:t> 8 pm</a:t>
            </a:r>
          </a:p>
          <a:p>
            <a:endParaRPr lang="en-US" sz="2000" b="1" dirty="0"/>
          </a:p>
          <a:p>
            <a:r>
              <a:rPr lang="en-US" sz="2000" b="1" dirty="0" smtClean="0"/>
              <a:t>Minneapolis, MN </a:t>
            </a:r>
          </a:p>
          <a:p>
            <a:r>
              <a:rPr lang="en-US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Carpool will leave campus at 4:00 pm from Communication Technologies 236</a:t>
            </a:r>
          </a:p>
          <a:p>
            <a:endParaRPr lang="en-US" sz="20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If you plan to drive, you will need to fill out the </a:t>
            </a:r>
            <a:r>
              <a:rPr lang="en-US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3"/>
              </a:rPr>
              <a:t>online driver authorization form</a:t>
            </a:r>
            <a:r>
              <a:rPr lang="en-US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en-US" sz="20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025501"/>
            <a:ext cx="1058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If you’re interested in attending this event, please email </a:t>
            </a:r>
            <a:r>
              <a:rPr lang="en-US" b="1" dirty="0" smtClean="0">
                <a:hlinkClick r:id="rId4"/>
              </a:rPr>
              <a:t>idma@uwstout.edu</a:t>
            </a:r>
            <a:r>
              <a:rPr lang="en-US" b="1" dirty="0" smtClean="0"/>
              <a:t> by Friday at noon!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731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___________?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0985" y="2185182"/>
            <a:ext cx="10955215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should we name our new mascot?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7" b="89914" l="5630" r="96181">
                        <a14:foregroundMark x1="52827" y1="67196" x2="52827" y2="67196"/>
                        <a14:foregroundMark x1="55382" y1="37566" x2="55382" y2="37566"/>
                        <a14:foregroundMark x1="32490" y1="51025" x2="32490" y2="51025"/>
                        <a14:foregroundMark x1="29241" y1="48975" x2="29241" y2="48975"/>
                        <a14:foregroundMark x1="26488" y1="49636" x2="26488" y2="49636"/>
                        <a14:foregroundMark x1="11806" y1="49636" x2="11806" y2="49636"/>
                        <a14:foregroundMark x1="19320" y1="47156" x2="19320" y2="47156"/>
                        <a14:foregroundMark x1="54191" y1="65608" x2="54191" y2="65608"/>
                        <a14:backgroundMark x1="42063" y1="50331" x2="42063" y2="50331"/>
                        <a14:backgroundMark x1="39658" y1="25496" x2="39658" y2="25496"/>
                        <a14:backgroundMark x1="36756" y1="25728" x2="36756" y2="25728"/>
                        <a14:backgroundMark x1="37599" y1="27546" x2="37599" y2="2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7134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458</TotalTime>
  <Words>257</Words>
  <Application>Microsoft Macintosh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Mangal</vt:lpstr>
      <vt:lpstr>Arial</vt:lpstr>
      <vt:lpstr>Vapor Trail</vt:lpstr>
      <vt:lpstr>Welcome to IDMA</vt:lpstr>
      <vt:lpstr>Agenda</vt:lpstr>
      <vt:lpstr>Introductions</vt:lpstr>
      <vt:lpstr>PowerPoint Presentation</vt:lpstr>
      <vt:lpstr>October event</vt:lpstr>
      <vt:lpstr>October event</vt:lpstr>
      <vt:lpstr>IDMA Contingency 1 Budget</vt:lpstr>
      <vt:lpstr>PowerPoint Presentation</vt:lpstr>
      <vt:lpstr>Introducing ___________?</vt:lpstr>
      <vt:lpstr>THANK YOU!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IDMA</dc:title>
  <dc:creator>Kaitlin Travis</dc:creator>
  <cp:lastModifiedBy>Kaitlin Travis</cp:lastModifiedBy>
  <cp:revision>24</cp:revision>
  <dcterms:created xsi:type="dcterms:W3CDTF">2017-09-20T17:03:36Z</dcterms:created>
  <dcterms:modified xsi:type="dcterms:W3CDTF">2017-10-20T03:59:58Z</dcterms:modified>
</cp:coreProperties>
</file>