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2"/>
  </p:notesMasterIdLst>
  <p:sldIdLst>
    <p:sldId id="256" r:id="rId2"/>
    <p:sldId id="257" r:id="rId3"/>
    <p:sldId id="260" r:id="rId4"/>
    <p:sldId id="258" r:id="rId5"/>
    <p:sldId id="274" r:id="rId6"/>
    <p:sldId id="262" r:id="rId7"/>
    <p:sldId id="261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7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59" r:id="rId31"/>
  </p:sldIdLst>
  <p:sldSz cx="12192000" cy="6858000"/>
  <p:notesSz cx="6858000" cy="9144000"/>
  <p:embeddedFontLst>
    <p:embeddedFont>
      <p:font typeface="Corbel" pitchFamily="34" charset="0"/>
      <p:regular r:id="rId33"/>
      <p:bold r:id="rId34"/>
      <p:italic r:id="rId35"/>
      <p:boldItalic r:id="rId36"/>
    </p:embeddedFont>
    <p:embeddedFont>
      <p:font typeface="Calibri" pitchFamily="3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6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-403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rada, Jose" userId="6e37977a-2803-4ad7-8aa3-4041565b273f" providerId="ADAL" clId="{DE19971F-C3C7-448E-ABEC-3481935A11C1}"/>
    <pc:docChg chg="undo custSel addSld delSld modSld sldOrd">
      <pc:chgData name="Estrada, Jose" userId="6e37977a-2803-4ad7-8aa3-4041565b273f" providerId="ADAL" clId="{DE19971F-C3C7-448E-ABEC-3481935A11C1}" dt="2018-04-24T05:03:58.747" v="6869" actId="207"/>
      <pc:docMkLst>
        <pc:docMk/>
      </pc:docMkLst>
      <pc:sldChg chg="modSp">
        <pc:chgData name="Estrada, Jose" userId="6e37977a-2803-4ad7-8aa3-4041565b273f" providerId="ADAL" clId="{DE19971F-C3C7-448E-ABEC-3481935A11C1}" dt="2018-04-24T01:38:45.599" v="226" actId="207"/>
        <pc:sldMkLst>
          <pc:docMk/>
          <pc:sldMk cId="0" sldId="256"/>
        </pc:sldMkLst>
        <pc:spChg chg="mod">
          <ac:chgData name="Estrada, Jose" userId="6e37977a-2803-4ad7-8aa3-4041565b273f" providerId="ADAL" clId="{DE19971F-C3C7-448E-ABEC-3481935A11C1}" dt="2018-04-24T01:38:45.599" v="226" actId="207"/>
          <ac:spMkLst>
            <pc:docMk/>
            <pc:sldMk cId="0" sldId="256"/>
            <ac:spMk id="90" creationId="{00000000-0000-0000-0000-000000000000}"/>
          </ac:spMkLst>
        </pc:spChg>
        <pc:picChg chg="mod">
          <ac:chgData name="Estrada, Jose" userId="6e37977a-2803-4ad7-8aa3-4041565b273f" providerId="ADAL" clId="{DE19971F-C3C7-448E-ABEC-3481935A11C1}" dt="2018-04-24T01:30:51.124" v="13" actId="14100"/>
          <ac:picMkLst>
            <pc:docMk/>
            <pc:sldMk cId="0" sldId="256"/>
            <ac:picMk id="89" creationId="{00000000-0000-0000-0000-000000000000}"/>
          </ac:picMkLst>
        </pc:picChg>
      </pc:sldChg>
      <pc:sldChg chg="addSp delSp modSp">
        <pc:chgData name="Estrada, Jose" userId="6e37977a-2803-4ad7-8aa3-4041565b273f" providerId="ADAL" clId="{DE19971F-C3C7-448E-ABEC-3481935A11C1}" dt="2018-04-24T04:58:31.308" v="6834"/>
        <pc:sldMkLst>
          <pc:docMk/>
          <pc:sldMk cId="0" sldId="257"/>
        </pc:sldMkLst>
        <pc:spChg chg="add mod">
          <ac:chgData name="Estrada, Jose" userId="6e37977a-2803-4ad7-8aa3-4041565b273f" providerId="ADAL" clId="{DE19971F-C3C7-448E-ABEC-3481935A11C1}" dt="2018-04-24T02:41:38.597" v="2827" actId="1076"/>
          <ac:spMkLst>
            <pc:docMk/>
            <pc:sldMk cId="0" sldId="257"/>
            <ac:spMk id="2" creationId="{9F9230A9-323B-4930-8B3E-90F267607712}"/>
          </ac:spMkLst>
        </pc:spChg>
        <pc:spChg chg="mod">
          <ac:chgData name="Estrada, Jose" userId="6e37977a-2803-4ad7-8aa3-4041565b273f" providerId="ADAL" clId="{DE19971F-C3C7-448E-ABEC-3481935A11C1}" dt="2018-04-24T02:41:34.026" v="2826" actId="20577"/>
          <ac:spMkLst>
            <pc:docMk/>
            <pc:sldMk cId="0" sldId="257"/>
            <ac:spMk id="96" creationId="{00000000-0000-0000-0000-000000000000}"/>
          </ac:spMkLst>
        </pc:spChg>
        <pc:spChg chg="mod">
          <ac:chgData name="Estrada, Jose" userId="6e37977a-2803-4ad7-8aa3-4041565b273f" providerId="ADAL" clId="{DE19971F-C3C7-448E-ABEC-3481935A11C1}" dt="2018-04-24T01:32:46.578" v="79" actId="5793"/>
          <ac:spMkLst>
            <pc:docMk/>
            <pc:sldMk cId="0" sldId="257"/>
            <ac:spMk id="97" creationId="{00000000-0000-0000-0000-000000000000}"/>
          </ac:spMkLst>
        </pc:spChg>
        <pc:spChg chg="del">
          <ac:chgData name="Estrada, Jose" userId="6e37977a-2803-4ad7-8aa3-4041565b273f" providerId="ADAL" clId="{DE19971F-C3C7-448E-ABEC-3481935A11C1}" dt="2018-04-24T01:31:37.537" v="17" actId="478"/>
          <ac:spMkLst>
            <pc:docMk/>
            <pc:sldMk cId="0" sldId="257"/>
            <ac:spMk id="99" creationId="{00000000-0000-0000-0000-000000000000}"/>
          </ac:spMkLst>
        </pc:spChg>
        <pc:spChg chg="del mod">
          <ac:chgData name="Estrada, Jose" userId="6e37977a-2803-4ad7-8aa3-4041565b273f" providerId="ADAL" clId="{DE19971F-C3C7-448E-ABEC-3481935A11C1}" dt="2018-04-24T01:31:35.847" v="16" actId="478"/>
          <ac:spMkLst>
            <pc:docMk/>
            <pc:sldMk cId="0" sldId="257"/>
            <ac:spMk id="100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1:37:18.489" v="215" actId="1076"/>
          <ac:picMkLst>
            <pc:docMk/>
            <pc:sldMk cId="0" sldId="257"/>
            <ac:picMk id="4" creationId="{CC389183-5122-437C-9859-6A9F3AB4A717}"/>
          </ac:picMkLst>
        </pc:picChg>
        <pc:picChg chg="add">
          <ac:chgData name="Estrada, Jose" userId="6e37977a-2803-4ad7-8aa3-4041565b273f" providerId="ADAL" clId="{DE19971F-C3C7-448E-ABEC-3481935A11C1}" dt="2018-04-24T04:58:31.308" v="6834"/>
          <ac:picMkLst>
            <pc:docMk/>
            <pc:sldMk cId="0" sldId="257"/>
            <ac:picMk id="10" creationId="{D5BDCB80-D71A-45CC-8A1A-21C029C5D921}"/>
          </ac:picMkLst>
        </pc:picChg>
        <pc:picChg chg="del">
          <ac:chgData name="Estrada, Jose" userId="6e37977a-2803-4ad7-8aa3-4041565b273f" providerId="ADAL" clId="{DE19971F-C3C7-448E-ABEC-3481935A11C1}" dt="2018-04-24T01:31:33.731" v="14" actId="478"/>
          <ac:picMkLst>
            <pc:docMk/>
            <pc:sldMk cId="0" sldId="257"/>
            <ac:picMk id="98" creationId="{00000000-0000-0000-0000-000000000000}"/>
          </ac:picMkLst>
        </pc:picChg>
      </pc:sldChg>
      <pc:sldChg chg="addSp delSp modSp">
        <pc:chgData name="Estrada, Jose" userId="6e37977a-2803-4ad7-8aa3-4041565b273f" providerId="ADAL" clId="{DE19971F-C3C7-448E-ABEC-3481935A11C1}" dt="2018-04-24T04:45:54.467" v="6424" actId="20577"/>
        <pc:sldMkLst>
          <pc:docMk/>
          <pc:sldMk cId="0" sldId="258"/>
        </pc:sldMkLst>
        <pc:spChg chg="add mod">
          <ac:chgData name="Estrada, Jose" userId="6e37977a-2803-4ad7-8aa3-4041565b273f" providerId="ADAL" clId="{DE19971F-C3C7-448E-ABEC-3481935A11C1}" dt="2018-04-24T01:45:06.046" v="934" actId="1076"/>
          <ac:spMkLst>
            <pc:docMk/>
            <pc:sldMk cId="0" sldId="258"/>
            <ac:spMk id="3" creationId="{81018E26-BB8C-4B33-ACAF-10D69F11E10E}"/>
          </ac:spMkLst>
        </pc:spChg>
        <pc:spChg chg="del">
          <ac:chgData name="Estrada, Jose" userId="6e37977a-2803-4ad7-8aa3-4041565b273f" providerId="ADAL" clId="{DE19971F-C3C7-448E-ABEC-3481935A11C1}" dt="2018-04-24T01:38:09.205" v="224" actId="478"/>
          <ac:spMkLst>
            <pc:docMk/>
            <pc:sldMk cId="0" sldId="258"/>
            <ac:spMk id="105" creationId="{00000000-0000-0000-0000-000000000000}"/>
          </ac:spMkLst>
        </pc:spChg>
        <pc:spChg chg="mod">
          <ac:chgData name="Estrada, Jose" userId="6e37977a-2803-4ad7-8aa3-4041565b273f" providerId="ADAL" clId="{DE19971F-C3C7-448E-ABEC-3481935A11C1}" dt="2018-04-24T01:44:45.854" v="928" actId="20577"/>
          <ac:spMkLst>
            <pc:docMk/>
            <pc:sldMk cId="0" sldId="258"/>
            <ac:spMk id="106" creationId="{00000000-0000-0000-0000-000000000000}"/>
          </ac:spMkLst>
        </pc:spChg>
        <pc:spChg chg="add del mod">
          <ac:chgData name="Estrada, Jose" userId="6e37977a-2803-4ad7-8aa3-4041565b273f" providerId="ADAL" clId="{DE19971F-C3C7-448E-ABEC-3481935A11C1}" dt="2018-04-24T04:45:54.467" v="6424" actId="20577"/>
          <ac:spMkLst>
            <pc:docMk/>
            <pc:sldMk cId="0" sldId="258"/>
            <ac:spMk id="108" creationId="{00000000-0000-0000-0000-000000000000}"/>
          </ac:spMkLst>
        </pc:spChg>
        <pc:spChg chg="del">
          <ac:chgData name="Estrada, Jose" userId="6e37977a-2803-4ad7-8aa3-4041565b273f" providerId="ADAL" clId="{DE19971F-C3C7-448E-ABEC-3481935A11C1}" dt="2018-04-24T01:44:51.941" v="930" actId="478"/>
          <ac:spMkLst>
            <pc:docMk/>
            <pc:sldMk cId="0" sldId="258"/>
            <ac:spMk id="109" creationId="{00000000-0000-0000-0000-000000000000}"/>
          </ac:spMkLst>
        </pc:spChg>
        <pc:picChg chg="mod">
          <ac:chgData name="Estrada, Jose" userId="6e37977a-2803-4ad7-8aa3-4041565b273f" providerId="ADAL" clId="{DE19971F-C3C7-448E-ABEC-3481935A11C1}" dt="2018-04-24T01:45:03.478" v="933" actId="1076"/>
          <ac:picMkLst>
            <pc:docMk/>
            <pc:sldMk cId="0" sldId="258"/>
            <ac:picMk id="107" creationId="{00000000-0000-0000-0000-000000000000}"/>
          </ac:picMkLst>
        </pc:picChg>
      </pc:sldChg>
      <pc:sldChg chg="ord">
        <pc:chgData name="Estrada, Jose" userId="6e37977a-2803-4ad7-8aa3-4041565b273f" providerId="ADAL" clId="{DE19971F-C3C7-448E-ABEC-3481935A11C1}" dt="2018-04-24T04:49:32.144" v="6431"/>
        <pc:sldMkLst>
          <pc:docMk/>
          <pc:sldMk cId="0" sldId="259"/>
        </pc:sldMkLst>
      </pc:sldChg>
      <pc:sldChg chg="addSp modSp add">
        <pc:chgData name="Estrada, Jose" userId="6e37977a-2803-4ad7-8aa3-4041565b273f" providerId="ADAL" clId="{DE19971F-C3C7-448E-ABEC-3481935A11C1}" dt="2018-04-24T04:58:37.504" v="6835"/>
        <pc:sldMkLst>
          <pc:docMk/>
          <pc:sldMk cId="399597978" sldId="260"/>
        </pc:sldMkLst>
        <pc:spChg chg="mod">
          <ac:chgData name="Estrada, Jose" userId="6e37977a-2803-4ad7-8aa3-4041565b273f" providerId="ADAL" clId="{DE19971F-C3C7-448E-ABEC-3481935A11C1}" dt="2018-04-24T01:39:45.210" v="277" actId="20577"/>
          <ac:spMkLst>
            <pc:docMk/>
            <pc:sldMk cId="399597978" sldId="260"/>
            <ac:spMk id="2" creationId="{3059F44C-4432-438B-A48E-37C93A27AEC3}"/>
          </ac:spMkLst>
        </pc:spChg>
        <pc:spChg chg="mod">
          <ac:chgData name="Estrada, Jose" userId="6e37977a-2803-4ad7-8aa3-4041565b273f" providerId="ADAL" clId="{DE19971F-C3C7-448E-ABEC-3481935A11C1}" dt="2018-04-24T04:25:07.561" v="5307" actId="20577"/>
          <ac:spMkLst>
            <pc:docMk/>
            <pc:sldMk cId="399597978" sldId="260"/>
            <ac:spMk id="3" creationId="{F1B28778-BBDB-471C-9048-4694F6E04BD6}"/>
          </ac:spMkLst>
        </pc:spChg>
        <pc:picChg chg="add">
          <ac:chgData name="Estrada, Jose" userId="6e37977a-2803-4ad7-8aa3-4041565b273f" providerId="ADAL" clId="{DE19971F-C3C7-448E-ABEC-3481935A11C1}" dt="2018-04-24T04:58:37.504" v="6835"/>
          <ac:picMkLst>
            <pc:docMk/>
            <pc:sldMk cId="399597978" sldId="260"/>
            <ac:picMk id="4" creationId="{9E02C034-AF3E-438B-B6B9-01406A95C8E8}"/>
          </ac:picMkLst>
        </pc:picChg>
      </pc:sldChg>
      <pc:sldChg chg="addSp delSp modSp add">
        <pc:chgData name="Estrada, Jose" userId="6e37977a-2803-4ad7-8aa3-4041565b273f" providerId="ADAL" clId="{DE19971F-C3C7-448E-ABEC-3481935A11C1}" dt="2018-04-24T04:25:55.757" v="5349" actId="12"/>
        <pc:sldMkLst>
          <pc:docMk/>
          <pc:sldMk cId="2685993368" sldId="261"/>
        </pc:sldMkLst>
        <pc:spChg chg="mod">
          <ac:chgData name="Estrada, Jose" userId="6e37977a-2803-4ad7-8aa3-4041565b273f" providerId="ADAL" clId="{DE19971F-C3C7-448E-ABEC-3481935A11C1}" dt="2018-04-24T02:23:49.436" v="1820" actId="1076"/>
          <ac:spMkLst>
            <pc:docMk/>
            <pc:sldMk cId="2685993368" sldId="261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4:25:55.757" v="5349" actId="12"/>
          <ac:spMkLst>
            <pc:docMk/>
            <pc:sldMk cId="2685993368" sldId="261"/>
            <ac:spMk id="108" creationId="{00000000-0000-0000-0000-000000000000}"/>
          </ac:spMkLst>
        </pc:spChg>
        <pc:picChg chg="add del mod">
          <ac:chgData name="Estrada, Jose" userId="6e37977a-2803-4ad7-8aa3-4041565b273f" providerId="ADAL" clId="{DE19971F-C3C7-448E-ABEC-3481935A11C1}" dt="2018-04-24T02:24:25.745" v="1836" actId="478"/>
          <ac:picMkLst>
            <pc:docMk/>
            <pc:sldMk cId="2685993368" sldId="261"/>
            <ac:picMk id="4" creationId="{F2B88493-3AF5-4974-9741-6666FAB93802}"/>
          </ac:picMkLst>
        </pc:picChg>
        <pc:picChg chg="add del mod">
          <ac:chgData name="Estrada, Jose" userId="6e37977a-2803-4ad7-8aa3-4041565b273f" providerId="ADAL" clId="{DE19971F-C3C7-448E-ABEC-3481935A11C1}" dt="2018-04-24T02:24:26.714" v="1837" actId="478"/>
          <ac:picMkLst>
            <pc:docMk/>
            <pc:sldMk cId="2685993368" sldId="261"/>
            <ac:picMk id="6" creationId="{F7B0A35A-01E1-4B37-8051-1A0AF1D51B62}"/>
          </ac:picMkLst>
        </pc:picChg>
        <pc:picChg chg="add del mod">
          <ac:chgData name="Estrada, Jose" userId="6e37977a-2803-4ad7-8aa3-4041565b273f" providerId="ADAL" clId="{DE19971F-C3C7-448E-ABEC-3481935A11C1}" dt="2018-04-24T02:24:12.760" v="1830" actId="478"/>
          <ac:picMkLst>
            <pc:docMk/>
            <pc:sldMk cId="2685993368" sldId="261"/>
            <ac:picMk id="10" creationId="{B9709113-CAD0-4453-B57C-2A3D24204E4F}"/>
          </ac:picMkLst>
        </pc:picChg>
        <pc:picChg chg="mod">
          <ac:chgData name="Estrada, Jose" userId="6e37977a-2803-4ad7-8aa3-4041565b273f" providerId="ADAL" clId="{DE19971F-C3C7-448E-ABEC-3481935A11C1}" dt="2018-04-24T02:23:35.865" v="1815" actId="1076"/>
          <ac:picMkLst>
            <pc:docMk/>
            <pc:sldMk cId="2685993368" sldId="261"/>
            <ac:picMk id="107" creationId="{00000000-0000-0000-0000-000000000000}"/>
          </ac:picMkLst>
        </pc:picChg>
      </pc:sldChg>
      <pc:sldChg chg="modSp add">
        <pc:chgData name="Estrada, Jose" userId="6e37977a-2803-4ad7-8aa3-4041565b273f" providerId="ADAL" clId="{DE19971F-C3C7-448E-ABEC-3481935A11C1}" dt="2018-04-24T02:45:04.869" v="2948" actId="207"/>
        <pc:sldMkLst>
          <pc:docMk/>
          <pc:sldMk cId="3342640562" sldId="262"/>
        </pc:sldMkLst>
        <pc:spChg chg="mod">
          <ac:chgData name="Estrada, Jose" userId="6e37977a-2803-4ad7-8aa3-4041565b273f" providerId="ADAL" clId="{DE19971F-C3C7-448E-ABEC-3481935A11C1}" dt="2018-04-24T01:50:48.170" v="1264" actId="20577"/>
          <ac:spMkLst>
            <pc:docMk/>
            <pc:sldMk cId="3342640562" sldId="262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2:45:04.869" v="2948" actId="207"/>
          <ac:spMkLst>
            <pc:docMk/>
            <pc:sldMk cId="3342640562" sldId="262"/>
            <ac:spMk id="108" creationId="{00000000-0000-0000-0000-000000000000}"/>
          </ac:spMkLst>
        </pc:spChg>
      </pc:sldChg>
      <pc:sldChg chg="addSp delSp modSp add">
        <pc:chgData name="Estrada, Jose" userId="6e37977a-2803-4ad7-8aa3-4041565b273f" providerId="ADAL" clId="{DE19971F-C3C7-448E-ABEC-3481935A11C1}" dt="2018-04-24T02:25:54.012" v="1914" actId="20577"/>
        <pc:sldMkLst>
          <pc:docMk/>
          <pc:sldMk cId="2074657017" sldId="263"/>
        </pc:sldMkLst>
        <pc:spChg chg="del">
          <ac:chgData name="Estrada, Jose" userId="6e37977a-2803-4ad7-8aa3-4041565b273f" providerId="ADAL" clId="{DE19971F-C3C7-448E-ABEC-3481935A11C1}" dt="2018-04-24T02:24:39.750" v="1839" actId="478"/>
          <ac:spMkLst>
            <pc:docMk/>
            <pc:sldMk cId="2074657017" sldId="263"/>
            <ac:spMk id="3" creationId="{81018E26-BB8C-4B33-ACAF-10D69F11E10E}"/>
          </ac:spMkLst>
        </pc:spChg>
        <pc:spChg chg="add del mod">
          <ac:chgData name="Estrada, Jose" userId="6e37977a-2803-4ad7-8aa3-4041565b273f" providerId="ADAL" clId="{DE19971F-C3C7-448E-ABEC-3481935A11C1}" dt="2018-04-24T02:24:44" v="1841" actId="478"/>
          <ac:spMkLst>
            <pc:docMk/>
            <pc:sldMk cId="2074657017" sldId="263"/>
            <ac:spMk id="4" creationId="{70041826-F27F-4773-AD33-6A636FC453B1}"/>
          </ac:spMkLst>
        </pc:spChg>
        <pc:spChg chg="add mod">
          <ac:chgData name="Estrada, Jose" userId="6e37977a-2803-4ad7-8aa3-4041565b273f" providerId="ADAL" clId="{DE19971F-C3C7-448E-ABEC-3481935A11C1}" dt="2018-04-24T02:25:54.012" v="1914" actId="20577"/>
          <ac:spMkLst>
            <pc:docMk/>
            <pc:sldMk cId="2074657017" sldId="263"/>
            <ac:spMk id="7" creationId="{F1AA64A3-5711-459A-9DCF-60C74175045B}"/>
          </ac:spMkLst>
        </pc:spChg>
        <pc:spChg chg="del">
          <ac:chgData name="Estrada, Jose" userId="6e37977a-2803-4ad7-8aa3-4041565b273f" providerId="ADAL" clId="{DE19971F-C3C7-448E-ABEC-3481935A11C1}" dt="2018-04-24T02:24:42.311" v="1840" actId="478"/>
          <ac:spMkLst>
            <pc:docMk/>
            <pc:sldMk cId="2074657017" sldId="263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2:25:17.197" v="1855" actId="1076"/>
          <ac:picMkLst>
            <pc:docMk/>
            <pc:sldMk cId="2074657017" sldId="263"/>
            <ac:picMk id="6" creationId="{9E30E4EA-50DA-4981-AF8A-DB8E21D8FD82}"/>
          </ac:picMkLst>
        </pc:picChg>
        <pc:picChg chg="del">
          <ac:chgData name="Estrada, Jose" userId="6e37977a-2803-4ad7-8aa3-4041565b273f" providerId="ADAL" clId="{DE19971F-C3C7-448E-ABEC-3481935A11C1}" dt="2018-04-24T02:24:44.952" v="1842" actId="478"/>
          <ac:picMkLst>
            <pc:docMk/>
            <pc:sldMk cId="2074657017" sldId="263"/>
            <ac:picMk id="107" creationId="{00000000-0000-0000-0000-000000000000}"/>
          </ac:picMkLst>
        </pc:picChg>
      </pc:sldChg>
      <pc:sldChg chg="addSp delSp modSp add">
        <pc:chgData name="Estrada, Jose" userId="6e37977a-2803-4ad7-8aa3-4041565b273f" providerId="ADAL" clId="{DE19971F-C3C7-448E-ABEC-3481935A11C1}" dt="2018-04-24T02:27:21.021" v="2030" actId="20577"/>
        <pc:sldMkLst>
          <pc:docMk/>
          <pc:sldMk cId="1120526353" sldId="264"/>
        </pc:sldMkLst>
        <pc:spChg chg="mod">
          <ac:chgData name="Estrada, Jose" userId="6e37977a-2803-4ad7-8aa3-4041565b273f" providerId="ADAL" clId="{DE19971F-C3C7-448E-ABEC-3481935A11C1}" dt="2018-04-24T02:27:21.021" v="2030" actId="20577"/>
          <ac:spMkLst>
            <pc:docMk/>
            <pc:sldMk cId="1120526353" sldId="264"/>
            <ac:spMk id="7" creationId="{F1AA64A3-5711-459A-9DCF-60C74175045B}"/>
          </ac:spMkLst>
        </pc:spChg>
        <pc:picChg chg="add mod">
          <ac:chgData name="Estrada, Jose" userId="6e37977a-2803-4ad7-8aa3-4041565b273f" providerId="ADAL" clId="{DE19971F-C3C7-448E-ABEC-3481935A11C1}" dt="2018-04-24T02:26:14.203" v="1922" actId="1076"/>
          <ac:picMkLst>
            <pc:docMk/>
            <pc:sldMk cId="1120526353" sldId="264"/>
            <ac:picMk id="3" creationId="{2E135EE9-E626-4717-8633-86D48E685FE3}"/>
          </ac:picMkLst>
        </pc:picChg>
        <pc:picChg chg="del">
          <ac:chgData name="Estrada, Jose" userId="6e37977a-2803-4ad7-8aa3-4041565b273f" providerId="ADAL" clId="{DE19971F-C3C7-448E-ABEC-3481935A11C1}" dt="2018-04-24T02:26:05.075" v="1916" actId="478"/>
          <ac:picMkLst>
            <pc:docMk/>
            <pc:sldMk cId="1120526353" sldId="264"/>
            <ac:picMk id="6" creationId="{9E30E4EA-50DA-4981-AF8A-DB8E21D8FD82}"/>
          </ac:picMkLst>
        </pc:picChg>
      </pc:sldChg>
      <pc:sldChg chg="addSp delSp modSp add">
        <pc:chgData name="Estrada, Jose" userId="6e37977a-2803-4ad7-8aa3-4041565b273f" providerId="ADAL" clId="{DE19971F-C3C7-448E-ABEC-3481935A11C1}" dt="2018-04-24T02:31:35.427" v="2337" actId="1076"/>
        <pc:sldMkLst>
          <pc:docMk/>
          <pc:sldMk cId="1705366435" sldId="265"/>
        </pc:sldMkLst>
        <pc:spChg chg="mod">
          <ac:chgData name="Estrada, Jose" userId="6e37977a-2803-4ad7-8aa3-4041565b273f" providerId="ADAL" clId="{DE19971F-C3C7-448E-ABEC-3481935A11C1}" dt="2018-04-24T02:31:06.117" v="2298" actId="5793"/>
          <ac:spMkLst>
            <pc:docMk/>
            <pc:sldMk cId="1705366435" sldId="265"/>
            <ac:spMk id="7" creationId="{F1AA64A3-5711-459A-9DCF-60C74175045B}"/>
          </ac:spMkLst>
        </pc:spChg>
        <pc:spChg chg="add mod">
          <ac:chgData name="Estrada, Jose" userId="6e37977a-2803-4ad7-8aa3-4041565b273f" providerId="ADAL" clId="{DE19971F-C3C7-448E-ABEC-3481935A11C1}" dt="2018-04-24T02:29:06.255" v="2106" actId="1076"/>
          <ac:spMkLst>
            <pc:docMk/>
            <pc:sldMk cId="1705366435" sldId="265"/>
            <ac:spMk id="10" creationId="{7A8BE0BE-A52C-4CB0-9176-5943271B32CB}"/>
          </ac:spMkLst>
        </pc:spChg>
        <pc:spChg chg="add mod">
          <ac:chgData name="Estrada, Jose" userId="6e37977a-2803-4ad7-8aa3-4041565b273f" providerId="ADAL" clId="{DE19971F-C3C7-448E-ABEC-3481935A11C1}" dt="2018-04-24T02:31:35.427" v="2337" actId="1076"/>
          <ac:spMkLst>
            <pc:docMk/>
            <pc:sldMk cId="1705366435" sldId="265"/>
            <ac:spMk id="11" creationId="{3F334D8E-B3D9-4CC3-9826-BCB58920EAC1}"/>
          </ac:spMkLst>
        </pc:spChg>
        <pc:picChg chg="del mod">
          <ac:chgData name="Estrada, Jose" userId="6e37977a-2803-4ad7-8aa3-4041565b273f" providerId="ADAL" clId="{DE19971F-C3C7-448E-ABEC-3481935A11C1}" dt="2018-04-24T02:27:43.764" v="2059" actId="478"/>
          <ac:picMkLst>
            <pc:docMk/>
            <pc:sldMk cId="1705366435" sldId="265"/>
            <ac:picMk id="3" creationId="{2E135EE9-E626-4717-8633-86D48E685FE3}"/>
          </ac:picMkLst>
        </pc:picChg>
        <pc:picChg chg="add mod">
          <ac:chgData name="Estrada, Jose" userId="6e37977a-2803-4ad7-8aa3-4041565b273f" providerId="ADAL" clId="{DE19971F-C3C7-448E-ABEC-3481935A11C1}" dt="2018-04-24T02:28:18.257" v="2074" actId="14100"/>
          <ac:picMkLst>
            <pc:docMk/>
            <pc:sldMk cId="1705366435" sldId="265"/>
            <ac:picMk id="4" creationId="{DCDE808A-3C89-46C1-94DF-1E756C03CBA1}"/>
          </ac:picMkLst>
        </pc:picChg>
        <pc:picChg chg="add del mod">
          <ac:chgData name="Estrada, Jose" userId="6e37977a-2803-4ad7-8aa3-4041565b273f" providerId="ADAL" clId="{DE19971F-C3C7-448E-ABEC-3481935A11C1}" dt="2018-04-24T02:28:22.085" v="2076" actId="478"/>
          <ac:picMkLst>
            <pc:docMk/>
            <pc:sldMk cId="1705366435" sldId="265"/>
            <ac:picMk id="6" creationId="{E4006439-540D-4B74-AA32-207E4663163C}"/>
          </ac:picMkLst>
        </pc:picChg>
        <pc:picChg chg="add mod">
          <ac:chgData name="Estrada, Jose" userId="6e37977a-2803-4ad7-8aa3-4041565b273f" providerId="ADAL" clId="{DE19971F-C3C7-448E-ABEC-3481935A11C1}" dt="2018-04-24T02:28:33.582" v="2081" actId="1076"/>
          <ac:picMkLst>
            <pc:docMk/>
            <pc:sldMk cId="1705366435" sldId="265"/>
            <ac:picMk id="9" creationId="{4FDF3F77-FA3C-45E8-8CA0-0B5B15B4901A}"/>
          </ac:picMkLst>
        </pc:picChg>
      </pc:sldChg>
      <pc:sldChg chg="modSp add ord">
        <pc:chgData name="Estrada, Jose" userId="6e37977a-2803-4ad7-8aa3-4041565b273f" providerId="ADAL" clId="{DE19971F-C3C7-448E-ABEC-3481935A11C1}" dt="2018-04-24T02:40:02.176" v="2758" actId="1076"/>
        <pc:sldMkLst>
          <pc:docMk/>
          <pc:sldMk cId="619637644" sldId="266"/>
        </pc:sldMkLst>
        <pc:spChg chg="mod">
          <ac:chgData name="Estrada, Jose" userId="6e37977a-2803-4ad7-8aa3-4041565b273f" providerId="ADAL" clId="{DE19971F-C3C7-448E-ABEC-3481935A11C1}" dt="2018-04-24T02:32:26.192" v="2357" actId="1076"/>
          <ac:spMkLst>
            <pc:docMk/>
            <pc:sldMk cId="619637644" sldId="266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2:40:02.176" v="2758" actId="1076"/>
          <ac:spMkLst>
            <pc:docMk/>
            <pc:sldMk cId="619637644" sldId="266"/>
            <ac:spMk id="108" creationId="{00000000-0000-0000-0000-000000000000}"/>
          </ac:spMkLst>
        </pc:spChg>
      </pc:sldChg>
      <pc:sldChg chg="addSp delSp modSp add">
        <pc:chgData name="Estrada, Jose" userId="6e37977a-2803-4ad7-8aa3-4041565b273f" providerId="ADAL" clId="{DE19971F-C3C7-448E-ABEC-3481935A11C1}" dt="2018-04-24T03:10:57.342" v="2980" actId="1076"/>
        <pc:sldMkLst>
          <pc:docMk/>
          <pc:sldMk cId="3177378025" sldId="267"/>
        </pc:sldMkLst>
        <pc:spChg chg="mod">
          <ac:chgData name="Estrada, Jose" userId="6e37977a-2803-4ad7-8aa3-4041565b273f" providerId="ADAL" clId="{DE19971F-C3C7-448E-ABEC-3481935A11C1}" dt="2018-04-24T03:10:57.342" v="2980" actId="1076"/>
          <ac:spMkLst>
            <pc:docMk/>
            <pc:sldMk cId="3177378025" sldId="267"/>
            <ac:spMk id="3" creationId="{81018E26-BB8C-4B33-ACAF-10D69F11E10E}"/>
          </ac:spMkLst>
        </pc:spChg>
        <pc:spChg chg="add del mod">
          <ac:chgData name="Estrada, Jose" userId="6e37977a-2803-4ad7-8aa3-4041565b273f" providerId="ADAL" clId="{DE19971F-C3C7-448E-ABEC-3481935A11C1}" dt="2018-04-24T03:10:35.819" v="2965" actId="478"/>
          <ac:spMkLst>
            <pc:docMk/>
            <pc:sldMk cId="3177378025" sldId="267"/>
            <ac:spMk id="10" creationId="{8CAB8D43-11B7-4BE3-B5F8-4E90557FBD72}"/>
          </ac:spMkLst>
        </pc:spChg>
        <pc:spChg chg="del mod">
          <ac:chgData name="Estrada, Jose" userId="6e37977a-2803-4ad7-8aa3-4041565b273f" providerId="ADAL" clId="{DE19971F-C3C7-448E-ABEC-3481935A11C1}" dt="2018-04-24T03:10:34.191" v="2964" actId="478"/>
          <ac:spMkLst>
            <pc:docMk/>
            <pc:sldMk cId="3177378025" sldId="267"/>
            <ac:spMk id="106" creationId="{00000000-0000-0000-0000-000000000000}"/>
          </ac:spMkLst>
        </pc:spChg>
        <pc:spChg chg="del">
          <ac:chgData name="Estrada, Jose" userId="6e37977a-2803-4ad7-8aa3-4041565b273f" providerId="ADAL" clId="{DE19971F-C3C7-448E-ABEC-3481935A11C1}" dt="2018-04-24T03:09:04.219" v="2949" actId="478"/>
          <ac:spMkLst>
            <pc:docMk/>
            <pc:sldMk cId="3177378025" sldId="267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3:09:25.503" v="2953" actId="1076"/>
          <ac:picMkLst>
            <pc:docMk/>
            <pc:sldMk cId="3177378025" sldId="267"/>
            <ac:picMk id="4" creationId="{9255AFB7-1263-49CB-99F5-6D3171E6A199}"/>
          </ac:picMkLst>
        </pc:picChg>
        <pc:picChg chg="add mod">
          <ac:chgData name="Estrada, Jose" userId="6e37977a-2803-4ad7-8aa3-4041565b273f" providerId="ADAL" clId="{DE19971F-C3C7-448E-ABEC-3481935A11C1}" dt="2018-04-24T03:09:45.462" v="2960" actId="1076"/>
          <ac:picMkLst>
            <pc:docMk/>
            <pc:sldMk cId="3177378025" sldId="267"/>
            <ac:picMk id="6" creationId="{63F3BE6A-E0E2-42A3-A631-AB8D72E2DD84}"/>
          </ac:picMkLst>
        </pc:picChg>
        <pc:picChg chg="add mod">
          <ac:chgData name="Estrada, Jose" userId="6e37977a-2803-4ad7-8aa3-4041565b273f" providerId="ADAL" clId="{DE19971F-C3C7-448E-ABEC-3481935A11C1}" dt="2018-04-24T03:09:46.921" v="2962" actId="1076"/>
          <ac:picMkLst>
            <pc:docMk/>
            <pc:sldMk cId="3177378025" sldId="267"/>
            <ac:picMk id="8" creationId="{123967B7-DA7D-4152-904E-A374E477BC3E}"/>
          </ac:picMkLst>
        </pc:picChg>
      </pc:sldChg>
      <pc:sldChg chg="addSp delSp modSp add">
        <pc:chgData name="Estrada, Jose" userId="6e37977a-2803-4ad7-8aa3-4041565b273f" providerId="ADAL" clId="{DE19971F-C3C7-448E-ABEC-3481935A11C1}" dt="2018-04-24T03:52:56.857" v="4221" actId="20577"/>
        <pc:sldMkLst>
          <pc:docMk/>
          <pc:sldMk cId="1340766114" sldId="268"/>
        </pc:sldMkLst>
        <pc:spChg chg="add mod">
          <ac:chgData name="Estrada, Jose" userId="6e37977a-2803-4ad7-8aa3-4041565b273f" providerId="ADAL" clId="{DE19971F-C3C7-448E-ABEC-3481935A11C1}" dt="2018-04-24T03:52:55.118" v="4219" actId="20577"/>
          <ac:spMkLst>
            <pc:docMk/>
            <pc:sldMk cId="1340766114" sldId="268"/>
            <ac:spMk id="7" creationId="{81986F4B-4534-4C15-8FDF-C393532B0C22}"/>
          </ac:spMkLst>
        </pc:spChg>
        <pc:spChg chg="add mod">
          <ac:chgData name="Estrada, Jose" userId="6e37977a-2803-4ad7-8aa3-4041565b273f" providerId="ADAL" clId="{DE19971F-C3C7-448E-ABEC-3481935A11C1}" dt="2018-04-24T03:52:56.857" v="4221" actId="20577"/>
          <ac:spMkLst>
            <pc:docMk/>
            <pc:sldMk cId="1340766114" sldId="268"/>
            <ac:spMk id="9" creationId="{08694B34-C782-421C-8FB7-61406AFE2B36}"/>
          </ac:spMkLst>
        </pc:spChg>
        <pc:spChg chg="add mod">
          <ac:chgData name="Estrada, Jose" userId="6e37977a-2803-4ad7-8aa3-4041565b273f" providerId="ADAL" clId="{DE19971F-C3C7-448E-ABEC-3481935A11C1}" dt="2018-04-24T03:18:03.074" v="3387" actId="207"/>
          <ac:spMkLst>
            <pc:docMk/>
            <pc:sldMk cId="1340766114" sldId="268"/>
            <ac:spMk id="10" creationId="{3960490C-2010-45CB-8FEA-574303F91098}"/>
          </ac:spMkLst>
        </pc:spChg>
        <pc:spChg chg="add mod">
          <ac:chgData name="Estrada, Jose" userId="6e37977a-2803-4ad7-8aa3-4041565b273f" providerId="ADAL" clId="{DE19971F-C3C7-448E-ABEC-3481935A11C1}" dt="2018-04-24T03:16:26.026" v="3379" actId="1076"/>
          <ac:spMkLst>
            <pc:docMk/>
            <pc:sldMk cId="1340766114" sldId="268"/>
            <ac:spMk id="11" creationId="{570C51D3-5EF6-4AB5-A409-EC860699217E}"/>
          </ac:spMkLst>
        </pc:spChg>
        <pc:picChg chg="del">
          <ac:chgData name="Estrada, Jose" userId="6e37977a-2803-4ad7-8aa3-4041565b273f" providerId="ADAL" clId="{DE19971F-C3C7-448E-ABEC-3481935A11C1}" dt="2018-04-24T03:11:32.314" v="2984" actId="478"/>
          <ac:picMkLst>
            <pc:docMk/>
            <pc:sldMk cId="1340766114" sldId="268"/>
            <ac:picMk id="4" creationId="{9255AFB7-1263-49CB-99F5-6D3171E6A199}"/>
          </ac:picMkLst>
        </pc:picChg>
        <pc:picChg chg="add mod">
          <ac:chgData name="Estrada, Jose" userId="6e37977a-2803-4ad7-8aa3-4041565b273f" providerId="ADAL" clId="{DE19971F-C3C7-448E-ABEC-3481935A11C1}" dt="2018-04-24T03:15:45.544" v="3274" actId="1076"/>
          <ac:picMkLst>
            <pc:docMk/>
            <pc:sldMk cId="1340766114" sldId="268"/>
            <ac:picMk id="5" creationId="{42967D03-6657-4A1E-8DAD-9257DD0EFCD3}"/>
          </ac:picMkLst>
        </pc:picChg>
        <pc:picChg chg="del">
          <ac:chgData name="Estrada, Jose" userId="6e37977a-2803-4ad7-8aa3-4041565b273f" providerId="ADAL" clId="{DE19971F-C3C7-448E-ABEC-3481935A11C1}" dt="2018-04-24T03:11:28.915" v="2982" actId="478"/>
          <ac:picMkLst>
            <pc:docMk/>
            <pc:sldMk cId="1340766114" sldId="268"/>
            <ac:picMk id="6" creationId="{63F3BE6A-E0E2-42A3-A631-AB8D72E2DD84}"/>
          </ac:picMkLst>
        </pc:picChg>
        <pc:picChg chg="del">
          <ac:chgData name="Estrada, Jose" userId="6e37977a-2803-4ad7-8aa3-4041565b273f" providerId="ADAL" clId="{DE19971F-C3C7-448E-ABEC-3481935A11C1}" dt="2018-04-24T03:11:30.855" v="2983" actId="478"/>
          <ac:picMkLst>
            <pc:docMk/>
            <pc:sldMk cId="1340766114" sldId="268"/>
            <ac:picMk id="8" creationId="{123967B7-DA7D-4152-904E-A374E477BC3E}"/>
          </ac:picMkLst>
        </pc:picChg>
      </pc:sldChg>
      <pc:sldChg chg="addSp delSp modSp add ord">
        <pc:chgData name="Estrada, Jose" userId="6e37977a-2803-4ad7-8aa3-4041565b273f" providerId="ADAL" clId="{DE19971F-C3C7-448E-ABEC-3481935A11C1}" dt="2018-04-24T04:15:27.531" v="5286" actId="1076"/>
        <pc:sldMkLst>
          <pc:docMk/>
          <pc:sldMk cId="522136547" sldId="269"/>
        </pc:sldMkLst>
        <pc:spChg chg="mod">
          <ac:chgData name="Estrada, Jose" userId="6e37977a-2803-4ad7-8aa3-4041565b273f" providerId="ADAL" clId="{DE19971F-C3C7-448E-ABEC-3481935A11C1}" dt="2018-04-24T03:35:37.288" v="3407" actId="1076"/>
          <ac:spMkLst>
            <pc:docMk/>
            <pc:sldMk cId="522136547" sldId="269"/>
            <ac:spMk id="3" creationId="{81018E26-BB8C-4B33-ACAF-10D69F11E10E}"/>
          </ac:spMkLst>
        </pc:spChg>
        <pc:spChg chg="add del mod">
          <ac:chgData name="Estrada, Jose" userId="6e37977a-2803-4ad7-8aa3-4041565b273f" providerId="ADAL" clId="{DE19971F-C3C7-448E-ABEC-3481935A11C1}" dt="2018-04-24T04:15:27.531" v="5286" actId="1076"/>
          <ac:spMkLst>
            <pc:docMk/>
            <pc:sldMk cId="522136547" sldId="269"/>
            <ac:spMk id="108" creationId="{00000000-0000-0000-0000-000000000000}"/>
          </ac:spMkLst>
        </pc:spChg>
      </pc:sldChg>
      <pc:sldChg chg="addSp delSp modSp add modAnim">
        <pc:chgData name="Estrada, Jose" userId="6e37977a-2803-4ad7-8aa3-4041565b273f" providerId="ADAL" clId="{DE19971F-C3C7-448E-ABEC-3481935A11C1}" dt="2018-04-24T03:49:08.981" v="3894" actId="20577"/>
        <pc:sldMkLst>
          <pc:docMk/>
          <pc:sldMk cId="313142962" sldId="270"/>
        </pc:sldMkLst>
        <pc:spChg chg="mod">
          <ac:chgData name="Estrada, Jose" userId="6e37977a-2803-4ad7-8aa3-4041565b273f" providerId="ADAL" clId="{DE19971F-C3C7-448E-ABEC-3481935A11C1}" dt="2018-04-24T03:46:32.716" v="3735" actId="1076"/>
          <ac:spMkLst>
            <pc:docMk/>
            <pc:sldMk cId="313142962" sldId="270"/>
            <ac:spMk id="3" creationId="{81018E26-BB8C-4B33-ACAF-10D69F11E10E}"/>
          </ac:spMkLst>
        </pc:spChg>
        <pc:spChg chg="add mod">
          <ac:chgData name="Estrada, Jose" userId="6e37977a-2803-4ad7-8aa3-4041565b273f" providerId="ADAL" clId="{DE19971F-C3C7-448E-ABEC-3481935A11C1}" dt="2018-04-24T03:49:08.981" v="3894" actId="20577"/>
          <ac:spMkLst>
            <pc:docMk/>
            <pc:sldMk cId="313142962" sldId="270"/>
            <ac:spMk id="4" creationId="{C251892C-B9A0-43AA-8189-EFCEA7FC41FD}"/>
          </ac:spMkLst>
        </pc:spChg>
        <pc:spChg chg="del mod">
          <ac:chgData name="Estrada, Jose" userId="6e37977a-2803-4ad7-8aa3-4041565b273f" providerId="ADAL" clId="{DE19971F-C3C7-448E-ABEC-3481935A11C1}" dt="2018-04-24T03:41:31.934" v="3720" actId="478"/>
          <ac:spMkLst>
            <pc:docMk/>
            <pc:sldMk cId="313142962" sldId="270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3:47:24.702" v="3739" actId="1076"/>
          <ac:picMkLst>
            <pc:docMk/>
            <pc:sldMk cId="313142962" sldId="270"/>
            <ac:picMk id="2" creationId="{C346DEE7-086D-443B-AB64-8489055E65E9}"/>
          </ac:picMkLst>
        </pc:picChg>
      </pc:sldChg>
      <pc:sldChg chg="addSp delSp modSp add delAnim modAnim">
        <pc:chgData name="Estrada, Jose" userId="6e37977a-2803-4ad7-8aa3-4041565b273f" providerId="ADAL" clId="{DE19971F-C3C7-448E-ABEC-3481935A11C1}" dt="2018-04-24T03:59:52.273" v="4608"/>
        <pc:sldMkLst>
          <pc:docMk/>
          <pc:sldMk cId="1449485672" sldId="271"/>
        </pc:sldMkLst>
        <pc:spChg chg="mod">
          <ac:chgData name="Estrada, Jose" userId="6e37977a-2803-4ad7-8aa3-4041565b273f" providerId="ADAL" clId="{DE19971F-C3C7-448E-ABEC-3481935A11C1}" dt="2018-04-24T03:48:18.741" v="3762" actId="1076"/>
          <ac:spMkLst>
            <pc:docMk/>
            <pc:sldMk cId="1449485672" sldId="271"/>
            <ac:spMk id="3" creationId="{81018E26-BB8C-4B33-ACAF-10D69F11E10E}"/>
          </ac:spMkLst>
        </pc:spChg>
        <pc:spChg chg="add mod">
          <ac:chgData name="Estrada, Jose" userId="6e37977a-2803-4ad7-8aa3-4041565b273f" providerId="ADAL" clId="{DE19971F-C3C7-448E-ABEC-3481935A11C1}" dt="2018-04-24T03:50:24.159" v="4061" actId="1076"/>
          <ac:spMkLst>
            <pc:docMk/>
            <pc:sldMk cId="1449485672" sldId="271"/>
            <ac:spMk id="5" creationId="{BDCE56B5-9EDD-46FD-BF0A-96CF5416F7C8}"/>
          </ac:spMkLst>
        </pc:spChg>
        <pc:spChg chg="add mod">
          <ac:chgData name="Estrada, Jose" userId="6e37977a-2803-4ad7-8aa3-4041565b273f" providerId="ADAL" clId="{DE19971F-C3C7-448E-ABEC-3481935A11C1}" dt="2018-04-24T03:51:36.236" v="4217" actId="1076"/>
          <ac:spMkLst>
            <pc:docMk/>
            <pc:sldMk cId="1449485672" sldId="271"/>
            <ac:spMk id="6" creationId="{B9F15879-9F04-409E-913E-FDF1322F2FEE}"/>
          </ac:spMkLst>
        </pc:spChg>
        <pc:picChg chg="del">
          <ac:chgData name="Estrada, Jose" userId="6e37977a-2803-4ad7-8aa3-4041565b273f" providerId="ADAL" clId="{DE19971F-C3C7-448E-ABEC-3481935A11C1}" dt="2018-04-24T03:48:05.239" v="3759" actId="478"/>
          <ac:picMkLst>
            <pc:docMk/>
            <pc:sldMk cId="1449485672" sldId="271"/>
            <ac:picMk id="2" creationId="{C346DEE7-086D-443B-AB64-8489055E65E9}"/>
          </ac:picMkLst>
        </pc:picChg>
        <pc:picChg chg="add mod">
          <ac:chgData name="Estrada, Jose" userId="6e37977a-2803-4ad7-8aa3-4041565b273f" providerId="ADAL" clId="{DE19971F-C3C7-448E-ABEC-3481935A11C1}" dt="2018-04-24T03:48:20.750" v="3763" actId="1076"/>
          <ac:picMkLst>
            <pc:docMk/>
            <pc:sldMk cId="1449485672" sldId="271"/>
            <ac:picMk id="4" creationId="{405FD2EF-4918-44A3-99FA-57B2E2BA4B51}"/>
          </ac:picMkLst>
        </pc:picChg>
      </pc:sldChg>
      <pc:sldChg chg="modSp add ord">
        <pc:chgData name="Estrada, Jose" userId="6e37977a-2803-4ad7-8aa3-4041565b273f" providerId="ADAL" clId="{DE19971F-C3C7-448E-ABEC-3481935A11C1}" dt="2018-04-24T03:59:09.512" v="4602" actId="1076"/>
        <pc:sldMkLst>
          <pc:docMk/>
          <pc:sldMk cId="789817669" sldId="272"/>
        </pc:sldMkLst>
        <pc:spChg chg="mod">
          <ac:chgData name="Estrada, Jose" userId="6e37977a-2803-4ad7-8aa3-4041565b273f" providerId="ADAL" clId="{DE19971F-C3C7-448E-ABEC-3481935A11C1}" dt="2018-04-24T03:56:37.308" v="4238" actId="20577"/>
          <ac:spMkLst>
            <pc:docMk/>
            <pc:sldMk cId="789817669" sldId="272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3:59:09.512" v="4602" actId="1076"/>
          <ac:spMkLst>
            <pc:docMk/>
            <pc:sldMk cId="789817669" sldId="272"/>
            <ac:spMk id="108" creationId="{00000000-0000-0000-0000-000000000000}"/>
          </ac:spMkLst>
        </pc:spChg>
      </pc:sldChg>
      <pc:sldChg chg="addSp delSp modSp add modAnim">
        <pc:chgData name="Estrada, Jose" userId="6e37977a-2803-4ad7-8aa3-4041565b273f" providerId="ADAL" clId="{DE19971F-C3C7-448E-ABEC-3481935A11C1}" dt="2018-04-24T04:00:39.821" v="4703" actId="20577"/>
        <pc:sldMkLst>
          <pc:docMk/>
          <pc:sldMk cId="1844870211" sldId="273"/>
        </pc:sldMkLst>
        <pc:spChg chg="add mod">
          <ac:chgData name="Estrada, Jose" userId="6e37977a-2803-4ad7-8aa3-4041565b273f" providerId="ADAL" clId="{DE19971F-C3C7-448E-ABEC-3481935A11C1}" dt="2018-04-24T04:00:39.821" v="4703" actId="20577"/>
          <ac:spMkLst>
            <pc:docMk/>
            <pc:sldMk cId="1844870211" sldId="273"/>
            <ac:spMk id="4" creationId="{C2EED7D1-4DBF-4668-92DF-B3AA76C1F1BE}"/>
          </ac:spMkLst>
        </pc:spChg>
        <pc:spChg chg="del">
          <ac:chgData name="Estrada, Jose" userId="6e37977a-2803-4ad7-8aa3-4041565b273f" providerId="ADAL" clId="{DE19971F-C3C7-448E-ABEC-3481935A11C1}" dt="2018-04-24T03:59:19.627" v="4604" actId="478"/>
          <ac:spMkLst>
            <pc:docMk/>
            <pc:sldMk cId="1844870211" sldId="273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3:59:42.171" v="4606" actId="1076"/>
          <ac:picMkLst>
            <pc:docMk/>
            <pc:sldMk cId="1844870211" sldId="273"/>
            <ac:picMk id="2" creationId="{7E0F902A-25D7-4DE3-A93F-6CCECA50D229}"/>
          </ac:picMkLst>
        </pc:picChg>
      </pc:sldChg>
      <pc:sldChg chg="modSp add">
        <pc:chgData name="Estrada, Jose" userId="6e37977a-2803-4ad7-8aa3-4041565b273f" providerId="ADAL" clId="{DE19971F-C3C7-448E-ABEC-3481935A11C1}" dt="2018-04-24T05:03:58.747" v="6869" actId="207"/>
        <pc:sldMkLst>
          <pc:docMk/>
          <pc:sldMk cId="1861525966" sldId="274"/>
        </pc:sldMkLst>
        <pc:spChg chg="mod">
          <ac:chgData name="Estrada, Jose" userId="6e37977a-2803-4ad7-8aa3-4041565b273f" providerId="ADAL" clId="{DE19971F-C3C7-448E-ABEC-3481935A11C1}" dt="2018-04-24T04:03:09.092" v="4881" actId="20577"/>
          <ac:spMkLst>
            <pc:docMk/>
            <pc:sldMk cId="1861525966" sldId="274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5:03:58.747" v="6869" actId="207"/>
          <ac:spMkLst>
            <pc:docMk/>
            <pc:sldMk cId="1861525966" sldId="274"/>
            <ac:spMk id="108" creationId="{00000000-0000-0000-0000-000000000000}"/>
          </ac:spMkLst>
        </pc:spChg>
      </pc:sldChg>
      <pc:sldChg chg="addSp delSp modSp add">
        <pc:chgData name="Estrada, Jose" userId="6e37977a-2803-4ad7-8aa3-4041565b273f" providerId="ADAL" clId="{DE19971F-C3C7-448E-ABEC-3481935A11C1}" dt="2018-04-24T04:08:52.291" v="5089" actId="1076"/>
        <pc:sldMkLst>
          <pc:docMk/>
          <pc:sldMk cId="2569577597" sldId="275"/>
        </pc:sldMkLst>
        <pc:spChg chg="add mod">
          <ac:chgData name="Estrada, Jose" userId="6e37977a-2803-4ad7-8aa3-4041565b273f" providerId="ADAL" clId="{DE19971F-C3C7-448E-ABEC-3481935A11C1}" dt="2018-04-24T04:08:52.291" v="5089" actId="1076"/>
          <ac:spMkLst>
            <pc:docMk/>
            <pc:sldMk cId="2569577597" sldId="275"/>
            <ac:spMk id="5" creationId="{4E914B82-F766-44EB-8105-C916752D115F}"/>
          </ac:spMkLst>
        </pc:spChg>
        <pc:spChg chg="del">
          <ac:chgData name="Estrada, Jose" userId="6e37977a-2803-4ad7-8aa3-4041565b273f" providerId="ADAL" clId="{DE19971F-C3C7-448E-ABEC-3481935A11C1}" dt="2018-04-24T04:08:03.756" v="5013" actId="478"/>
          <ac:spMkLst>
            <pc:docMk/>
            <pc:sldMk cId="2569577597" sldId="275"/>
            <ac:spMk id="7" creationId="{F1AA64A3-5711-459A-9DCF-60C74175045B}"/>
          </ac:spMkLst>
        </pc:spChg>
        <pc:spChg chg="del">
          <ac:chgData name="Estrada, Jose" userId="6e37977a-2803-4ad7-8aa3-4041565b273f" providerId="ADAL" clId="{DE19971F-C3C7-448E-ABEC-3481935A11C1}" dt="2018-04-24T04:08:00.948" v="5011" actId="478"/>
          <ac:spMkLst>
            <pc:docMk/>
            <pc:sldMk cId="2569577597" sldId="275"/>
            <ac:spMk id="10" creationId="{7A8BE0BE-A52C-4CB0-9176-5943271B32CB}"/>
          </ac:spMkLst>
        </pc:spChg>
        <pc:spChg chg="del mod">
          <ac:chgData name="Estrada, Jose" userId="6e37977a-2803-4ad7-8aa3-4041565b273f" providerId="ADAL" clId="{DE19971F-C3C7-448E-ABEC-3481935A11C1}" dt="2018-04-24T04:08:02.415" v="5012" actId="478"/>
          <ac:spMkLst>
            <pc:docMk/>
            <pc:sldMk cId="2569577597" sldId="275"/>
            <ac:spMk id="11" creationId="{3F334D8E-B3D9-4CC3-9826-BCB58920EAC1}"/>
          </ac:spMkLst>
        </pc:spChg>
        <pc:picChg chg="add mod">
          <ac:chgData name="Estrada, Jose" userId="6e37977a-2803-4ad7-8aa3-4041565b273f" providerId="ADAL" clId="{DE19971F-C3C7-448E-ABEC-3481935A11C1}" dt="2018-04-24T04:08:24.113" v="5016" actId="1076"/>
          <ac:picMkLst>
            <pc:docMk/>
            <pc:sldMk cId="2569577597" sldId="275"/>
            <ac:picMk id="3" creationId="{6CC16C93-8DD3-4D85-96EF-237B34415681}"/>
          </ac:picMkLst>
        </pc:picChg>
        <pc:picChg chg="del">
          <ac:chgData name="Estrada, Jose" userId="6e37977a-2803-4ad7-8aa3-4041565b273f" providerId="ADAL" clId="{DE19971F-C3C7-448E-ABEC-3481935A11C1}" dt="2018-04-24T04:07:58.726" v="5008" actId="478"/>
          <ac:picMkLst>
            <pc:docMk/>
            <pc:sldMk cId="2569577597" sldId="275"/>
            <ac:picMk id="4" creationId="{DCDE808A-3C89-46C1-94DF-1E756C03CBA1}"/>
          </ac:picMkLst>
        </pc:picChg>
        <pc:picChg chg="del">
          <ac:chgData name="Estrada, Jose" userId="6e37977a-2803-4ad7-8aa3-4041565b273f" providerId="ADAL" clId="{DE19971F-C3C7-448E-ABEC-3481935A11C1}" dt="2018-04-24T04:07:59.118" v="5009" actId="478"/>
          <ac:picMkLst>
            <pc:docMk/>
            <pc:sldMk cId="2569577597" sldId="275"/>
            <ac:picMk id="9" creationId="{4FDF3F77-FA3C-45E8-8CA0-0B5B15B4901A}"/>
          </ac:picMkLst>
        </pc:picChg>
      </pc:sldChg>
      <pc:sldChg chg="addSp delSp modSp add ord">
        <pc:chgData name="Estrada, Jose" userId="6e37977a-2803-4ad7-8aa3-4041565b273f" providerId="ADAL" clId="{DE19971F-C3C7-448E-ABEC-3481935A11C1}" dt="2018-04-24T04:45:21.042" v="6420" actId="313"/>
        <pc:sldMkLst>
          <pc:docMk/>
          <pc:sldMk cId="1338814960" sldId="276"/>
        </pc:sldMkLst>
        <pc:spChg chg="mod">
          <ac:chgData name="Estrada, Jose" userId="6e37977a-2803-4ad7-8aa3-4041565b273f" providerId="ADAL" clId="{DE19971F-C3C7-448E-ABEC-3481935A11C1}" dt="2018-04-24T04:35:33.970" v="5832" actId="20577"/>
          <ac:spMkLst>
            <pc:docMk/>
            <pc:sldMk cId="1338814960" sldId="276"/>
            <ac:spMk id="3" creationId="{81018E26-BB8C-4B33-ACAF-10D69F11E10E}"/>
          </ac:spMkLst>
        </pc:spChg>
        <pc:spChg chg="add del mod">
          <ac:chgData name="Estrada, Jose" userId="6e37977a-2803-4ad7-8aa3-4041565b273f" providerId="ADAL" clId="{DE19971F-C3C7-448E-ABEC-3481935A11C1}" dt="2018-04-24T04:34:03.606" v="5798" actId="478"/>
          <ac:spMkLst>
            <pc:docMk/>
            <pc:sldMk cId="1338814960" sldId="276"/>
            <ac:spMk id="6" creationId="{C3460239-D6EE-46A5-A7FC-388ECA9201DD}"/>
          </ac:spMkLst>
        </pc:spChg>
        <pc:spChg chg="add del mod">
          <ac:chgData name="Estrada, Jose" userId="6e37977a-2803-4ad7-8aa3-4041565b273f" providerId="ADAL" clId="{DE19971F-C3C7-448E-ABEC-3481935A11C1}" dt="2018-04-24T04:34:06.708" v="5800" actId="478"/>
          <ac:spMkLst>
            <pc:docMk/>
            <pc:sldMk cId="1338814960" sldId="276"/>
            <ac:spMk id="8" creationId="{2CE3F9E0-FE8A-4970-BDC4-F38601E84E04}"/>
          </ac:spMkLst>
        </pc:spChg>
        <pc:spChg chg="add mod">
          <ac:chgData name="Estrada, Jose" userId="6e37977a-2803-4ad7-8aa3-4041565b273f" providerId="ADAL" clId="{DE19971F-C3C7-448E-ABEC-3481935A11C1}" dt="2018-04-24T04:43:04.725" v="6338" actId="1076"/>
          <ac:spMkLst>
            <pc:docMk/>
            <pc:sldMk cId="1338814960" sldId="276"/>
            <ac:spMk id="9" creationId="{9219D81B-284E-4C63-B7CA-854F2DA350CB}"/>
          </ac:spMkLst>
        </pc:spChg>
        <pc:spChg chg="add mod">
          <ac:chgData name="Estrada, Jose" userId="6e37977a-2803-4ad7-8aa3-4041565b273f" providerId="ADAL" clId="{DE19971F-C3C7-448E-ABEC-3481935A11C1}" dt="2018-04-24T04:45:21.042" v="6420" actId="313"/>
          <ac:spMkLst>
            <pc:docMk/>
            <pc:sldMk cId="1338814960" sldId="276"/>
            <ac:spMk id="10" creationId="{A9144301-A2D5-4418-9B4C-A1FF63398D21}"/>
          </ac:spMkLst>
        </pc:spChg>
        <pc:spChg chg="add del">
          <ac:chgData name="Estrada, Jose" userId="6e37977a-2803-4ad7-8aa3-4041565b273f" providerId="ADAL" clId="{DE19971F-C3C7-448E-ABEC-3481935A11C1}" dt="2018-04-24T04:34:04.744" v="5799" actId="478"/>
          <ac:spMkLst>
            <pc:docMk/>
            <pc:sldMk cId="1338814960" sldId="276"/>
            <ac:spMk id="106" creationId="{00000000-0000-0000-0000-000000000000}"/>
          </ac:spMkLst>
        </pc:spChg>
        <pc:spChg chg="mod">
          <ac:chgData name="Estrada, Jose" userId="6e37977a-2803-4ad7-8aa3-4041565b273f" providerId="ADAL" clId="{DE19971F-C3C7-448E-ABEC-3481935A11C1}" dt="2018-04-24T04:33:46.031" v="5792" actId="1076"/>
          <ac:spMkLst>
            <pc:docMk/>
            <pc:sldMk cId="1338814960" sldId="276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4:34:15.711" v="5805" actId="1076"/>
          <ac:picMkLst>
            <pc:docMk/>
            <pc:sldMk cId="1338814960" sldId="276"/>
            <ac:picMk id="4" creationId="{8A84C050-B5AF-470B-B418-B9E6300F0458}"/>
          </ac:picMkLst>
        </pc:picChg>
      </pc:sldChg>
      <pc:sldChg chg="addSp delSp modSp add delAnim modAnim">
        <pc:chgData name="Estrada, Jose" userId="6e37977a-2803-4ad7-8aa3-4041565b273f" providerId="ADAL" clId="{DE19971F-C3C7-448E-ABEC-3481935A11C1}" dt="2018-04-24T04:31:01.133" v="5645"/>
        <pc:sldMkLst>
          <pc:docMk/>
          <pc:sldMk cId="3605889498" sldId="277"/>
        </pc:sldMkLst>
        <pc:spChg chg="mod">
          <ac:chgData name="Estrada, Jose" userId="6e37977a-2803-4ad7-8aa3-4041565b273f" providerId="ADAL" clId="{DE19971F-C3C7-448E-ABEC-3481935A11C1}" dt="2018-04-24T04:30:06.661" v="5593" actId="20577"/>
          <ac:spMkLst>
            <pc:docMk/>
            <pc:sldMk cId="3605889498" sldId="277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4:30:41.076" v="5640" actId="20577"/>
          <ac:spMkLst>
            <pc:docMk/>
            <pc:sldMk cId="3605889498" sldId="277"/>
            <ac:spMk id="4" creationId="{C2EED7D1-4DBF-4668-92DF-B3AA76C1F1BE}"/>
          </ac:spMkLst>
        </pc:spChg>
        <pc:picChg chg="del">
          <ac:chgData name="Estrada, Jose" userId="6e37977a-2803-4ad7-8aa3-4041565b273f" providerId="ADAL" clId="{DE19971F-C3C7-448E-ABEC-3481935A11C1}" dt="2018-04-24T04:30:42.196" v="5641" actId="478"/>
          <ac:picMkLst>
            <pc:docMk/>
            <pc:sldMk cId="3605889498" sldId="277"/>
            <ac:picMk id="2" creationId="{7E0F902A-25D7-4DE3-A93F-6CCECA50D229}"/>
          </ac:picMkLst>
        </pc:picChg>
        <pc:picChg chg="add mod">
          <ac:chgData name="Estrada, Jose" userId="6e37977a-2803-4ad7-8aa3-4041565b273f" providerId="ADAL" clId="{DE19971F-C3C7-448E-ABEC-3481935A11C1}" dt="2018-04-24T04:30:58.787" v="5644" actId="1076"/>
          <ac:picMkLst>
            <pc:docMk/>
            <pc:sldMk cId="3605889498" sldId="277"/>
            <ac:picMk id="5" creationId="{E13AE9AE-33D4-42E8-A666-B505DF68653F}"/>
          </ac:picMkLst>
        </pc:picChg>
      </pc:sldChg>
      <pc:sldChg chg="addSp delSp modSp add delAnim modAnim">
        <pc:chgData name="Estrada, Jose" userId="6e37977a-2803-4ad7-8aa3-4041565b273f" providerId="ADAL" clId="{DE19971F-C3C7-448E-ABEC-3481935A11C1}" dt="2018-04-24T04:35:28.425" v="5818" actId="20577"/>
        <pc:sldMkLst>
          <pc:docMk/>
          <pc:sldMk cId="3370750012" sldId="278"/>
        </pc:sldMkLst>
        <pc:spChg chg="mod">
          <ac:chgData name="Estrada, Jose" userId="6e37977a-2803-4ad7-8aa3-4041565b273f" providerId="ADAL" clId="{DE19971F-C3C7-448E-ABEC-3481935A11C1}" dt="2018-04-24T04:35:28.425" v="5818" actId="20577"/>
          <ac:spMkLst>
            <pc:docMk/>
            <pc:sldMk cId="3370750012" sldId="278"/>
            <ac:spMk id="3" creationId="{81018E26-BB8C-4B33-ACAF-10D69F11E10E}"/>
          </ac:spMkLst>
        </pc:spChg>
        <pc:spChg chg="mod">
          <ac:chgData name="Estrada, Jose" userId="6e37977a-2803-4ad7-8aa3-4041565b273f" providerId="ADAL" clId="{DE19971F-C3C7-448E-ABEC-3481935A11C1}" dt="2018-04-24T04:35:24.264" v="5813" actId="1076"/>
          <ac:spMkLst>
            <pc:docMk/>
            <pc:sldMk cId="3370750012" sldId="278"/>
            <ac:spMk id="108" creationId="{00000000-0000-0000-0000-000000000000}"/>
          </ac:spMkLst>
        </pc:spChg>
        <pc:picChg chg="add del mod">
          <ac:chgData name="Estrada, Jose" userId="6e37977a-2803-4ad7-8aa3-4041565b273f" providerId="ADAL" clId="{DE19971F-C3C7-448E-ABEC-3481935A11C1}" dt="2018-04-24T04:35:17.185" v="5812" actId="478"/>
          <ac:picMkLst>
            <pc:docMk/>
            <pc:sldMk cId="3370750012" sldId="278"/>
            <ac:picMk id="2" creationId="{A68D840D-44EB-4FFE-90D1-975D5DA58113}"/>
          </ac:picMkLst>
        </pc:picChg>
      </pc:sldChg>
      <pc:sldChg chg="addSp delSp modSp add modAnim">
        <pc:chgData name="Estrada, Jose" userId="6e37977a-2803-4ad7-8aa3-4041565b273f" providerId="ADAL" clId="{DE19971F-C3C7-448E-ABEC-3481935A11C1}" dt="2018-04-24T04:39:05.474" v="6076"/>
        <pc:sldMkLst>
          <pc:docMk/>
          <pc:sldMk cId="2746970893" sldId="279"/>
        </pc:sldMkLst>
        <pc:spChg chg="add mod">
          <ac:chgData name="Estrada, Jose" userId="6e37977a-2803-4ad7-8aa3-4041565b273f" providerId="ADAL" clId="{DE19971F-C3C7-448E-ABEC-3481935A11C1}" dt="2018-04-24T04:36:48.242" v="5956" actId="1076"/>
          <ac:spMkLst>
            <pc:docMk/>
            <pc:sldMk cId="2746970893" sldId="279"/>
            <ac:spMk id="4" creationId="{D8F975AF-8F02-4CA4-9835-6F5F0E329BC0}"/>
          </ac:spMkLst>
        </pc:spChg>
        <pc:spChg chg="add del mod">
          <ac:chgData name="Estrada, Jose" userId="6e37977a-2803-4ad7-8aa3-4041565b273f" providerId="ADAL" clId="{DE19971F-C3C7-448E-ABEC-3481935A11C1}" dt="2018-04-24T04:37:53.033" v="5972"/>
          <ac:spMkLst>
            <pc:docMk/>
            <pc:sldMk cId="2746970893" sldId="279"/>
            <ac:spMk id="5" creationId="{40793D99-7A7F-4A08-ABF0-4AD32A3F824E}"/>
          </ac:spMkLst>
        </pc:spChg>
        <pc:spChg chg="del mod">
          <ac:chgData name="Estrada, Jose" userId="6e37977a-2803-4ad7-8aa3-4041565b273f" providerId="ADAL" clId="{DE19971F-C3C7-448E-ABEC-3481935A11C1}" dt="2018-04-24T04:35:49.867" v="5835" actId="478"/>
          <ac:spMkLst>
            <pc:docMk/>
            <pc:sldMk cId="2746970893" sldId="279"/>
            <ac:spMk id="108" creationId="{00000000-0000-0000-0000-000000000000}"/>
          </ac:spMkLst>
        </pc:spChg>
        <pc:picChg chg="add mod">
          <ac:chgData name="Estrada, Jose" userId="6e37977a-2803-4ad7-8aa3-4041565b273f" providerId="ADAL" clId="{DE19971F-C3C7-448E-ABEC-3481935A11C1}" dt="2018-04-24T04:35:57.619" v="5837" actId="1076"/>
          <ac:picMkLst>
            <pc:docMk/>
            <pc:sldMk cId="2746970893" sldId="279"/>
            <ac:picMk id="2" creationId="{35DF49E6-85F8-45C6-8FAA-D9579725D82C}"/>
          </ac:picMkLst>
        </pc:picChg>
      </pc:sldChg>
      <pc:sldChg chg="addSp delSp modSp add delAnim modAnim">
        <pc:chgData name="Estrada, Jose" userId="6e37977a-2803-4ad7-8aa3-4041565b273f" providerId="ADAL" clId="{DE19971F-C3C7-448E-ABEC-3481935A11C1}" dt="2018-04-24T04:38:58.216" v="6075"/>
        <pc:sldMkLst>
          <pc:docMk/>
          <pc:sldMk cId="2540650791" sldId="280"/>
        </pc:sldMkLst>
        <pc:spChg chg="del">
          <ac:chgData name="Estrada, Jose" userId="6e37977a-2803-4ad7-8aa3-4041565b273f" providerId="ADAL" clId="{DE19971F-C3C7-448E-ABEC-3481935A11C1}" dt="2018-04-24T04:37:58.562" v="5974" actId="478"/>
          <ac:spMkLst>
            <pc:docMk/>
            <pc:sldMk cId="2540650791" sldId="280"/>
            <ac:spMk id="4" creationId="{D8F975AF-8F02-4CA4-9835-6F5F0E329BC0}"/>
          </ac:spMkLst>
        </pc:spChg>
        <pc:spChg chg="add mod">
          <ac:chgData name="Estrada, Jose" userId="6e37977a-2803-4ad7-8aa3-4041565b273f" providerId="ADAL" clId="{DE19971F-C3C7-448E-ABEC-3481935A11C1}" dt="2018-04-24T04:38:47.818" v="6072" actId="20577"/>
          <ac:spMkLst>
            <pc:docMk/>
            <pc:sldMk cId="2540650791" sldId="280"/>
            <ac:spMk id="6" creationId="{553B6D11-216A-4AFA-8F4C-875104145100}"/>
          </ac:spMkLst>
        </pc:spChg>
        <pc:spChg chg="add mod">
          <ac:chgData name="Estrada, Jose" userId="6e37977a-2803-4ad7-8aa3-4041565b273f" providerId="ADAL" clId="{DE19971F-C3C7-448E-ABEC-3481935A11C1}" dt="2018-04-24T04:38:02.262" v="5976" actId="1076"/>
          <ac:spMkLst>
            <pc:docMk/>
            <pc:sldMk cId="2540650791" sldId="280"/>
            <ac:spMk id="7" creationId="{D3FEB649-97AD-4F9D-8A1E-0DFE2C45AB2A}"/>
          </ac:spMkLst>
        </pc:spChg>
        <pc:spChg chg="add del mod">
          <ac:chgData name="Estrada, Jose" userId="6e37977a-2803-4ad7-8aa3-4041565b273f" providerId="ADAL" clId="{DE19971F-C3C7-448E-ABEC-3481935A11C1}" dt="2018-04-24T04:38:54.734" v="6074" actId="478"/>
          <ac:spMkLst>
            <pc:docMk/>
            <pc:sldMk cId="2540650791" sldId="280"/>
            <ac:spMk id="9" creationId="{1BCA6C7D-08C9-451A-AF31-C61F54074194}"/>
          </ac:spMkLst>
        </pc:spChg>
        <pc:spChg chg="del">
          <ac:chgData name="Estrada, Jose" userId="6e37977a-2803-4ad7-8aa3-4041565b273f" providerId="ADAL" clId="{DE19971F-C3C7-448E-ABEC-3481935A11C1}" dt="2018-04-24T04:38:51.136" v="6073" actId="478"/>
          <ac:spMkLst>
            <pc:docMk/>
            <pc:sldMk cId="2540650791" sldId="280"/>
            <ac:spMk id="106" creationId="{00000000-0000-0000-0000-000000000000}"/>
          </ac:spMkLst>
        </pc:spChg>
        <pc:picChg chg="del">
          <ac:chgData name="Estrada, Jose" userId="6e37977a-2803-4ad7-8aa3-4041565b273f" providerId="ADAL" clId="{DE19971F-C3C7-448E-ABEC-3481935A11C1}" dt="2018-04-24T04:38:03.102" v="5977" actId="478"/>
          <ac:picMkLst>
            <pc:docMk/>
            <pc:sldMk cId="2540650791" sldId="280"/>
            <ac:picMk id="2" creationId="{35DF49E6-85F8-45C6-8FAA-D9579725D82C}"/>
          </ac:picMkLst>
        </pc:picChg>
        <pc:picChg chg="add mod">
          <ac:chgData name="Estrada, Jose" userId="6e37977a-2803-4ad7-8aa3-4041565b273f" providerId="ADAL" clId="{DE19971F-C3C7-448E-ABEC-3481935A11C1}" dt="2018-04-24T04:38:18.895" v="5979" actId="1076"/>
          <ac:picMkLst>
            <pc:docMk/>
            <pc:sldMk cId="2540650791" sldId="280"/>
            <ac:picMk id="5" creationId="{F8084AA1-4828-4651-945C-5D5ED031B667}"/>
          </ac:picMkLst>
        </pc:picChg>
      </pc:sldChg>
      <pc:sldChg chg="addSp delSp modSp add delAnim modAnim">
        <pc:chgData name="Estrada, Jose" userId="6e37977a-2803-4ad7-8aa3-4041565b273f" providerId="ADAL" clId="{DE19971F-C3C7-448E-ABEC-3481935A11C1}" dt="2018-04-24T04:41:36.925" v="6220" actId="313"/>
        <pc:sldMkLst>
          <pc:docMk/>
          <pc:sldMk cId="1345647958" sldId="281"/>
        </pc:sldMkLst>
        <pc:spChg chg="mod">
          <ac:chgData name="Estrada, Jose" userId="6e37977a-2803-4ad7-8aa3-4041565b273f" providerId="ADAL" clId="{DE19971F-C3C7-448E-ABEC-3481935A11C1}" dt="2018-04-24T04:41:36.925" v="6220" actId="313"/>
          <ac:spMkLst>
            <pc:docMk/>
            <pc:sldMk cId="1345647958" sldId="281"/>
            <ac:spMk id="3" creationId="{81018E26-BB8C-4B33-ACAF-10D69F11E10E}"/>
          </ac:spMkLst>
        </pc:spChg>
        <pc:spChg chg="add mod">
          <ac:chgData name="Estrada, Jose" userId="6e37977a-2803-4ad7-8aa3-4041565b273f" providerId="ADAL" clId="{DE19971F-C3C7-448E-ABEC-3481935A11C1}" dt="2018-04-24T04:41:23.866" v="6219" actId="1076"/>
          <ac:spMkLst>
            <pc:docMk/>
            <pc:sldMk cId="1345647958" sldId="281"/>
            <ac:spMk id="4" creationId="{0EF53FD6-C96C-421A-BEFD-BAD3BA0801EC}"/>
          </ac:spMkLst>
        </pc:spChg>
        <pc:spChg chg="del mod">
          <ac:chgData name="Estrada, Jose" userId="6e37977a-2803-4ad7-8aa3-4041565b273f" providerId="ADAL" clId="{DE19971F-C3C7-448E-ABEC-3481935A11C1}" dt="2018-04-24T04:40:27.863" v="6113" actId="478"/>
          <ac:spMkLst>
            <pc:docMk/>
            <pc:sldMk cId="1345647958" sldId="281"/>
            <ac:spMk id="6" creationId="{553B6D11-216A-4AFA-8F4C-875104145100}"/>
          </ac:spMkLst>
        </pc:spChg>
        <pc:spChg chg="del">
          <ac:chgData name="Estrada, Jose" userId="6e37977a-2803-4ad7-8aa3-4041565b273f" providerId="ADAL" clId="{DE19971F-C3C7-448E-ABEC-3481935A11C1}" dt="2018-04-24T04:40:29.261" v="6114" actId="478"/>
          <ac:spMkLst>
            <pc:docMk/>
            <pc:sldMk cId="1345647958" sldId="281"/>
            <ac:spMk id="7" creationId="{D3FEB649-97AD-4F9D-8A1E-0DFE2C45AB2A}"/>
          </ac:spMkLst>
        </pc:spChg>
        <pc:picChg chg="add mod">
          <ac:chgData name="Estrada, Jose" userId="6e37977a-2803-4ad7-8aa3-4041565b273f" providerId="ADAL" clId="{DE19971F-C3C7-448E-ABEC-3481935A11C1}" dt="2018-04-24T04:40:46.295" v="6116" actId="1076"/>
          <ac:picMkLst>
            <pc:docMk/>
            <pc:sldMk cId="1345647958" sldId="281"/>
            <ac:picMk id="2" creationId="{334A419F-4295-448A-A3FF-2BB93FE55E9F}"/>
          </ac:picMkLst>
        </pc:picChg>
        <pc:picChg chg="del">
          <ac:chgData name="Estrada, Jose" userId="6e37977a-2803-4ad7-8aa3-4041565b273f" providerId="ADAL" clId="{DE19971F-C3C7-448E-ABEC-3481935A11C1}" dt="2018-04-24T04:40:26.296" v="6111" actId="478"/>
          <ac:picMkLst>
            <pc:docMk/>
            <pc:sldMk cId="1345647958" sldId="281"/>
            <ac:picMk id="5" creationId="{F8084AA1-4828-4651-945C-5D5ED031B667}"/>
          </ac:picMkLst>
        </pc:picChg>
      </pc:sldChg>
      <pc:sldChg chg="add del">
        <pc:chgData name="Estrada, Jose" userId="6e37977a-2803-4ad7-8aa3-4041565b273f" providerId="ADAL" clId="{DE19971F-C3C7-448E-ABEC-3481935A11C1}" dt="2018-04-24T04:49:24.855" v="6426" actId="2696"/>
        <pc:sldMkLst>
          <pc:docMk/>
          <pc:sldMk cId="1703407688" sldId="282"/>
        </pc:sldMkLst>
      </pc:sldChg>
      <pc:sldChg chg="addSp add">
        <pc:chgData name="Estrada, Jose" userId="6e37977a-2803-4ad7-8aa3-4041565b273f" providerId="ADAL" clId="{DE19971F-C3C7-448E-ABEC-3481935A11C1}" dt="2018-04-24T04:55:06.253" v="6791"/>
        <pc:sldMkLst>
          <pc:docMk/>
          <pc:sldMk cId="1905856395" sldId="282"/>
        </pc:sldMkLst>
        <pc:picChg chg="add">
          <ac:chgData name="Estrada, Jose" userId="6e37977a-2803-4ad7-8aa3-4041565b273f" providerId="ADAL" clId="{DE19971F-C3C7-448E-ABEC-3481935A11C1}" dt="2018-04-24T04:55:06.253" v="6791"/>
          <ac:picMkLst>
            <pc:docMk/>
            <pc:sldMk cId="1905856395" sldId="282"/>
            <ac:picMk id="5" creationId="{7EE3AF04-2528-4678-863A-8B9A41A4E875}"/>
          </ac:picMkLst>
        </pc:picChg>
      </pc:sldChg>
      <pc:sldChg chg="addSp delSp modSp add">
        <pc:chgData name="Estrada, Jose" userId="6e37977a-2803-4ad7-8aa3-4041565b273f" providerId="ADAL" clId="{DE19971F-C3C7-448E-ABEC-3481935A11C1}" dt="2018-04-24T04:56:00.291" v="6809" actId="1076"/>
        <pc:sldMkLst>
          <pc:docMk/>
          <pc:sldMk cId="3861721299" sldId="283"/>
        </pc:sldMkLst>
        <pc:spChg chg="mod">
          <ac:chgData name="Estrada, Jose" userId="6e37977a-2803-4ad7-8aa3-4041565b273f" providerId="ADAL" clId="{DE19971F-C3C7-448E-ABEC-3481935A11C1}" dt="2018-04-24T04:55:50.439" v="6808" actId="1076"/>
          <ac:spMkLst>
            <pc:docMk/>
            <pc:sldMk cId="3861721299" sldId="283"/>
            <ac:spMk id="105" creationId="{00000000-0000-0000-0000-000000000000}"/>
          </ac:spMkLst>
        </pc:spChg>
        <pc:spChg chg="mod">
          <ac:chgData name="Estrada, Jose" userId="6e37977a-2803-4ad7-8aa3-4041565b273f" providerId="ADAL" clId="{DE19971F-C3C7-448E-ABEC-3481935A11C1}" dt="2018-04-24T04:51:38.862" v="6603" actId="20577"/>
          <ac:spMkLst>
            <pc:docMk/>
            <pc:sldMk cId="3861721299" sldId="283"/>
            <ac:spMk id="106" creationId="{00000000-0000-0000-0000-000000000000}"/>
          </ac:spMkLst>
        </pc:spChg>
        <pc:picChg chg="add del mod">
          <ac:chgData name="Estrada, Jose" userId="6e37977a-2803-4ad7-8aa3-4041565b273f" providerId="ADAL" clId="{DE19971F-C3C7-448E-ABEC-3481935A11C1}" dt="2018-04-24T04:55:19.725" v="6796"/>
          <ac:picMkLst>
            <pc:docMk/>
            <pc:sldMk cId="3861721299" sldId="283"/>
            <ac:picMk id="7" creationId="{7E6774BC-1E51-4328-BBB6-DCEC1CBC5EC2}"/>
          </ac:picMkLst>
        </pc:picChg>
        <pc:picChg chg="add del">
          <ac:chgData name="Estrada, Jose" userId="6e37977a-2803-4ad7-8aa3-4041565b273f" providerId="ADAL" clId="{DE19971F-C3C7-448E-ABEC-3481935A11C1}" dt="2018-04-24T04:55:24.598" v="6798" actId="478"/>
          <ac:picMkLst>
            <pc:docMk/>
            <pc:sldMk cId="3861721299" sldId="283"/>
            <ac:picMk id="8" creationId="{A1C2D8D9-ABAF-4E07-A2DF-5BAE9B620300}"/>
          </ac:picMkLst>
        </pc:picChg>
        <pc:picChg chg="add mod">
          <ac:chgData name="Estrada, Jose" userId="6e37977a-2803-4ad7-8aa3-4041565b273f" providerId="ADAL" clId="{DE19971F-C3C7-448E-ABEC-3481935A11C1}" dt="2018-04-24T04:55:35.712" v="6802" actId="1076"/>
          <ac:picMkLst>
            <pc:docMk/>
            <pc:sldMk cId="3861721299" sldId="283"/>
            <ac:picMk id="9" creationId="{15280F56-1569-42C4-98E2-3B96E59FF981}"/>
          </ac:picMkLst>
        </pc:picChg>
        <pc:picChg chg="del">
          <ac:chgData name="Estrada, Jose" userId="6e37977a-2803-4ad7-8aa3-4041565b273f" providerId="ADAL" clId="{DE19971F-C3C7-448E-ABEC-3481935A11C1}" dt="2018-04-24T04:55:30.283" v="6800" actId="478"/>
          <ac:picMkLst>
            <pc:docMk/>
            <pc:sldMk cId="3861721299" sldId="283"/>
            <ac:picMk id="10" creationId="{554D47D5-9C39-4D3E-B631-982C443F8373}"/>
          </ac:picMkLst>
        </pc:picChg>
        <pc:picChg chg="mod">
          <ac:chgData name="Estrada, Jose" userId="6e37977a-2803-4ad7-8aa3-4041565b273f" providerId="ADAL" clId="{DE19971F-C3C7-448E-ABEC-3481935A11C1}" dt="2018-04-24T04:56:00.291" v="6809" actId="1076"/>
          <ac:picMkLst>
            <pc:docMk/>
            <pc:sldMk cId="3861721299" sldId="283"/>
            <ac:picMk id="12" creationId="{DF591792-D7ED-4EEE-BB74-D1C32BF3E30B}"/>
          </ac:picMkLst>
        </pc:picChg>
      </pc:sldChg>
      <pc:sldChg chg="addSp modSp add">
        <pc:chgData name="Estrada, Jose" userId="6e37977a-2803-4ad7-8aa3-4041565b273f" providerId="ADAL" clId="{DE19971F-C3C7-448E-ABEC-3481935A11C1}" dt="2018-04-24T04:57:54.779" v="6831" actId="1076"/>
        <pc:sldMkLst>
          <pc:docMk/>
          <pc:sldMk cId="883735663" sldId="284"/>
        </pc:sldMkLst>
        <pc:spChg chg="mod">
          <ac:chgData name="Estrada, Jose" userId="6e37977a-2803-4ad7-8aa3-4041565b273f" providerId="ADAL" clId="{DE19971F-C3C7-448E-ABEC-3481935A11C1}" dt="2018-04-24T04:56:42.204" v="6820" actId="1076"/>
          <ac:spMkLst>
            <pc:docMk/>
            <pc:sldMk cId="883735663" sldId="284"/>
            <ac:spMk id="105" creationId="{00000000-0000-0000-0000-000000000000}"/>
          </ac:spMkLst>
        </pc:spChg>
        <pc:spChg chg="mod">
          <ac:chgData name="Estrada, Jose" userId="6e37977a-2803-4ad7-8aa3-4041565b273f" providerId="ADAL" clId="{DE19971F-C3C7-448E-ABEC-3481935A11C1}" dt="2018-04-24T04:56:50.206" v="6824" actId="1076"/>
          <ac:spMkLst>
            <pc:docMk/>
            <pc:sldMk cId="883735663" sldId="284"/>
            <ac:spMk id="106" creationId="{00000000-0000-0000-0000-000000000000}"/>
          </ac:spMkLst>
        </pc:spChg>
        <pc:picChg chg="mod">
          <ac:chgData name="Estrada, Jose" userId="6e37977a-2803-4ad7-8aa3-4041565b273f" providerId="ADAL" clId="{DE19971F-C3C7-448E-ABEC-3481935A11C1}" dt="2018-04-24T04:57:54.779" v="6831" actId="1076"/>
          <ac:picMkLst>
            <pc:docMk/>
            <pc:sldMk cId="883735663" sldId="284"/>
            <ac:picMk id="4" creationId="{CFEE1197-4891-4DDD-A048-9FAF7780304C}"/>
          </ac:picMkLst>
        </pc:picChg>
        <pc:picChg chg="add">
          <ac:chgData name="Estrada, Jose" userId="6e37977a-2803-4ad7-8aa3-4041565b273f" providerId="ADAL" clId="{DE19971F-C3C7-448E-ABEC-3481935A11C1}" dt="2018-04-24T04:56:15.705" v="6810"/>
          <ac:picMkLst>
            <pc:docMk/>
            <pc:sldMk cId="883735663" sldId="284"/>
            <ac:picMk id="6" creationId="{3752F561-00FE-416E-9842-8B2E6936103E}"/>
          </ac:picMkLst>
        </pc:picChg>
      </pc:sldChg>
      <pc:sldChg chg="addSp modSp add">
        <pc:chgData name="Estrada, Jose" userId="6e37977a-2803-4ad7-8aa3-4041565b273f" providerId="ADAL" clId="{DE19971F-C3C7-448E-ABEC-3481935A11C1}" dt="2018-04-24T04:58:02.749" v="6833" actId="1076"/>
        <pc:sldMkLst>
          <pc:docMk/>
          <pc:sldMk cId="2143757559" sldId="285"/>
        </pc:sldMkLst>
        <pc:spChg chg="mod">
          <ac:chgData name="Estrada, Jose" userId="6e37977a-2803-4ad7-8aa3-4041565b273f" providerId="ADAL" clId="{DE19971F-C3C7-448E-ABEC-3481935A11C1}" dt="2018-04-24T04:54:34.740" v="6790" actId="20577"/>
          <ac:spMkLst>
            <pc:docMk/>
            <pc:sldMk cId="2143757559" sldId="285"/>
            <ac:spMk id="106" creationId="{00000000-0000-0000-0000-000000000000}"/>
          </ac:spMkLst>
        </pc:spChg>
        <pc:picChg chg="mod">
          <ac:chgData name="Estrada, Jose" userId="6e37977a-2803-4ad7-8aa3-4041565b273f" providerId="ADAL" clId="{DE19971F-C3C7-448E-ABEC-3481935A11C1}" dt="2018-04-24T04:52:52.674" v="6741" actId="1076"/>
          <ac:picMkLst>
            <pc:docMk/>
            <pc:sldMk cId="2143757559" sldId="285"/>
            <ac:picMk id="2" creationId="{0CB1D489-E3DA-4D8A-8AB0-36A4BAA3D7FF}"/>
          </ac:picMkLst>
        </pc:picChg>
        <pc:picChg chg="mod">
          <ac:chgData name="Estrada, Jose" userId="6e37977a-2803-4ad7-8aa3-4041565b273f" providerId="ADAL" clId="{DE19971F-C3C7-448E-ABEC-3481935A11C1}" dt="2018-04-24T04:58:02.749" v="6833" actId="1076"/>
          <ac:picMkLst>
            <pc:docMk/>
            <pc:sldMk cId="2143757559" sldId="285"/>
            <ac:picMk id="4" creationId="{7EBB6079-FB44-408E-B6A3-276EC37819BD}"/>
          </ac:picMkLst>
        </pc:picChg>
        <pc:picChg chg="add">
          <ac:chgData name="Estrada, Jose" userId="6e37977a-2803-4ad7-8aa3-4041565b273f" providerId="ADAL" clId="{DE19971F-C3C7-448E-ABEC-3481935A11C1}" dt="2018-04-24T04:57:59.551" v="6832"/>
          <ac:picMkLst>
            <pc:docMk/>
            <pc:sldMk cId="2143757559" sldId="285"/>
            <ac:picMk id="7" creationId="{471BEF8C-A42C-47DC-A254-B89125DE291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89657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7114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8854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5737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6914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6132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237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0566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0987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98214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5503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892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32282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1289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991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3111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00048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06368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3067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89718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2034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5703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4795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69163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1879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8104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1400"/>
              <a:buFont typeface="Corbel"/>
              <a:buNone/>
              <a:defRPr sz="7200" b="1" i="0" u="none" strike="noStrike" cap="none">
                <a:solidFill>
                  <a:srgbClr val="DF5327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Shape 19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w="100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1400"/>
              <a:buFont typeface="Corbel"/>
              <a:buNone/>
              <a:defRPr sz="7200" b="1" i="0" u="none" strike="noStrike" cap="none">
                <a:solidFill>
                  <a:srgbClr val="DF5327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18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16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14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7" name="Shape 37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w="100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24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20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18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3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24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20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18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16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4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911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orbel"/>
              <a:buChar char="•"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7084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Char char="•"/>
              <a:defRPr sz="2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5051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Char char="•"/>
              <a:defRPr sz="2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17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1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orbel"/>
              <a:buNone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  <a:defRPr sz="17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None/>
              <a:defRPr sz="1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None/>
              <a:defRPr sz="9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44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user/UnrealDevelopmentKit/playlists" TargetMode="External"/><Relationship Id="rId5" Type="http://schemas.openxmlformats.org/officeDocument/2006/relationships/hyperlink" Target="https://docs.unrealengine.com/en-us/" TargetMode="External"/><Relationship Id="rId4" Type="http://schemas.openxmlformats.org/officeDocument/2006/relationships/hyperlink" Target="https://www.youtube.com/watch?v=lR8BDSZLopY&amp;list=PL30wN0j8LzYeBbWASkUJzHL1IVylxJrc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889188" y="4304953"/>
            <a:ext cx="9966900" cy="13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Font typeface="Corbel"/>
              <a:buNone/>
            </a:pPr>
            <a:r>
              <a:rPr lang="en-US" sz="7800" b="1" i="0" u="none" strike="noStrike" cap="non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IGDA- STOUT</a:t>
            </a:r>
            <a:endParaRPr sz="7800">
              <a:solidFill>
                <a:srgbClr val="000000"/>
              </a:solidFill>
            </a:endParaRPr>
          </a:p>
        </p:txBody>
      </p:sp>
      <p:pic>
        <p:nvPicPr>
          <p:cNvPr id="89" name="Shape 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1125" y="864098"/>
            <a:ext cx="9520200" cy="36267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3486175" y="5693050"/>
            <a:ext cx="4776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accent1"/>
                </a:solidFill>
              </a:rPr>
              <a:t>6-8 PM Wednesdays</a:t>
            </a:r>
            <a:r>
              <a:rPr lang="en-US" sz="2400" b="1" dirty="0">
                <a:solidFill>
                  <a:srgbClr val="DF5327"/>
                </a:solidFill>
              </a:rPr>
              <a:t>, </a:t>
            </a:r>
            <a:r>
              <a:rPr lang="en-US" sz="2400" b="1" dirty="0">
                <a:solidFill>
                  <a:srgbClr val="4A66AC"/>
                </a:solidFill>
              </a:rPr>
              <a:t>Jarvis</a:t>
            </a:r>
            <a:r>
              <a:rPr lang="en-US" sz="2400" b="1" dirty="0">
                <a:solidFill>
                  <a:srgbClr val="DF5327"/>
                </a:solidFill>
              </a:rPr>
              <a:t> 142</a:t>
            </a:r>
            <a:endParaRPr sz="2400" b="1" dirty="0">
              <a:solidFill>
                <a:srgbClr val="DF5327"/>
              </a:solidFill>
            </a:endParaRPr>
          </a:p>
        </p:txBody>
      </p:sp>
      <p:sp>
        <p:nvSpPr>
          <p:cNvPr id="91" name="Shape 91"/>
          <p:cNvSpPr txBox="1"/>
          <p:nvPr/>
        </p:nvSpPr>
        <p:spPr>
          <a:xfrm>
            <a:off x="-936200" y="-175020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72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1AA64A3-5711-459A-9DCF-60C74175045B}"/>
              </a:ext>
            </a:extLst>
          </p:cNvPr>
          <p:cNvSpPr txBox="1"/>
          <p:nvPr/>
        </p:nvSpPr>
        <p:spPr>
          <a:xfrm>
            <a:off x="3644538" y="880153"/>
            <a:ext cx="5865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If it is far away…it is not noticeable and you save more resources. </a:t>
            </a:r>
          </a:p>
          <a:p>
            <a:pPr marL="285750" indent="-285750" algn="ctr">
              <a:buFontTx/>
              <a:buChar char="-"/>
            </a:pPr>
            <a:endParaRPr lang="en-US" dirty="0"/>
          </a:p>
          <a:p>
            <a:pPr algn="ctr"/>
            <a:r>
              <a:rPr lang="en-US" dirty="0"/>
              <a:t>It easier to do now more than ever. Previously you had to model each LOD, now it is auto-generated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CDE808A-3C89-46C1-94DF-1E756C03C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58" y="2415200"/>
            <a:ext cx="5768792" cy="41104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FDF3F77-FA3C-45E8-8CA0-0B5B15B49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225" y="2400697"/>
            <a:ext cx="5522617" cy="41250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A8BE0BE-A52C-4CB0-9176-5943271B32CB}"/>
              </a:ext>
            </a:extLst>
          </p:cNvPr>
          <p:cNvSpPr txBox="1"/>
          <p:nvPr/>
        </p:nvSpPr>
        <p:spPr>
          <a:xfrm>
            <a:off x="2547257" y="2037806"/>
            <a:ext cx="1227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Default Rock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F334D8E-B3D9-4CC3-9826-BCB58920EAC1}"/>
              </a:ext>
            </a:extLst>
          </p:cNvPr>
          <p:cNvSpPr txBox="1"/>
          <p:nvPr/>
        </p:nvSpPr>
        <p:spPr>
          <a:xfrm>
            <a:off x="8969223" y="2037806"/>
            <a:ext cx="1081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LOD Rock</a:t>
            </a:r>
          </a:p>
        </p:txBody>
      </p:sp>
    </p:spTree>
    <p:extLst>
      <p:ext uri="{BB962C8B-B14F-4D97-AF65-F5344CB8AC3E}">
        <p14:creationId xmlns:p14="http://schemas.microsoft.com/office/powerpoint/2010/main" val="17053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C16C93-8DD3-4D85-96EF-237B34415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425" y="753268"/>
            <a:ext cx="9994900" cy="56221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E914B82-F766-44EB-8105-C916752D115F}"/>
              </a:ext>
            </a:extLst>
          </p:cNvPr>
          <p:cNvSpPr txBox="1"/>
          <p:nvPr/>
        </p:nvSpPr>
        <p:spPr>
          <a:xfrm>
            <a:off x="3810000" y="328712"/>
            <a:ext cx="4312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LOD done right : Legend of Zelda Breath of the Wild</a:t>
            </a:r>
          </a:p>
        </p:txBody>
      </p:sp>
    </p:spTree>
    <p:extLst>
      <p:ext uri="{BB962C8B-B14F-4D97-AF65-F5344CB8AC3E}">
        <p14:creationId xmlns:p14="http://schemas.microsoft.com/office/powerpoint/2010/main" val="256957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067464" y="2744116"/>
            <a:ext cx="10057071" cy="188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Hierarchical Level of Detail (HLOD)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combines meshes and textures together into one, reducing the amount of draw calls the computer has to do, sometimes called chunking or atlasing</a:t>
            </a:r>
            <a:endParaRPr lang="en-US" sz="28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3462" y="258919"/>
            <a:ext cx="6910252" cy="1356360"/>
          </a:xfrm>
        </p:spPr>
        <p:txBody>
          <a:bodyPr/>
          <a:lstStyle/>
          <a:p>
            <a:r>
              <a:rPr lang="en-US" dirty="0"/>
              <a:t>Hierarchical Level of Detail</a:t>
            </a:r>
          </a:p>
        </p:txBody>
      </p:sp>
    </p:spTree>
    <p:extLst>
      <p:ext uri="{BB962C8B-B14F-4D97-AF65-F5344CB8AC3E}">
        <p14:creationId xmlns:p14="http://schemas.microsoft.com/office/powerpoint/2010/main" val="61963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22" y="258919"/>
            <a:ext cx="8477794" cy="1356360"/>
          </a:xfrm>
        </p:spPr>
        <p:txBody>
          <a:bodyPr/>
          <a:lstStyle/>
          <a:p>
            <a:r>
              <a:rPr lang="en-US" dirty="0"/>
              <a:t>Before Hierarchical Level of Detail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255AFB7-1263-49CB-99F5-6D3171E6A1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231" y="1776549"/>
            <a:ext cx="4580461" cy="22283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3F3BE6A-E0E2-42A3-A631-AB8D72E2DD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053" y="3177104"/>
            <a:ext cx="3201792" cy="1822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23967B7-DA7D-4152-904E-A374E477BC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4273" y="4004881"/>
            <a:ext cx="3172392" cy="23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22" y="258919"/>
            <a:ext cx="8477794" cy="1356360"/>
          </a:xfrm>
        </p:spPr>
        <p:txBody>
          <a:bodyPr/>
          <a:lstStyle/>
          <a:p>
            <a:r>
              <a:rPr lang="en-US" dirty="0"/>
              <a:t>Before Hierarchical Level of Detail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967D03-6657-4A1E-8DAD-9257DD0EF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07" y="2291130"/>
            <a:ext cx="6184090" cy="36263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1986F4B-4534-4C15-8FDF-C393532B0C22}"/>
              </a:ext>
            </a:extLst>
          </p:cNvPr>
          <p:cNvSpPr txBox="1"/>
          <p:nvPr/>
        </p:nvSpPr>
        <p:spPr>
          <a:xfrm>
            <a:off x="7262947" y="2214362"/>
            <a:ext cx="296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Combines the 3 meshes into 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8694B34-C782-421C-8FB7-61406AFE2B36}"/>
              </a:ext>
            </a:extLst>
          </p:cNvPr>
          <p:cNvSpPr txBox="1"/>
          <p:nvPr/>
        </p:nvSpPr>
        <p:spPr>
          <a:xfrm>
            <a:off x="7262947" y="2797876"/>
            <a:ext cx="2810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Combines the 3 textures into 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960490C-2010-45CB-8FEA-574303F91098}"/>
              </a:ext>
            </a:extLst>
          </p:cNvPr>
          <p:cNvSpPr txBox="1"/>
          <p:nvPr/>
        </p:nvSpPr>
        <p:spPr>
          <a:xfrm>
            <a:off x="7262947" y="3429000"/>
            <a:ext cx="3329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 now does </a:t>
            </a:r>
            <a:r>
              <a:rPr lang="en-US" dirty="0">
                <a:solidFill>
                  <a:srgbClr val="C00000"/>
                </a:solidFill>
              </a:rPr>
              <a:t>1</a:t>
            </a:r>
            <a:r>
              <a:rPr lang="en-US" dirty="0"/>
              <a:t> draw call vs </a:t>
            </a:r>
            <a:r>
              <a:rPr lang="en-US" dirty="0">
                <a:solidFill>
                  <a:srgbClr val="C00000"/>
                </a:solidFill>
              </a:rPr>
              <a:t>3</a:t>
            </a:r>
            <a:r>
              <a:rPr lang="en-US" dirty="0"/>
              <a:t> draw calls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70C51D3-5EF6-4AB5-A409-EC860699217E}"/>
              </a:ext>
            </a:extLst>
          </p:cNvPr>
          <p:cNvSpPr txBox="1"/>
          <p:nvPr/>
        </p:nvSpPr>
        <p:spPr>
          <a:xfrm>
            <a:off x="7085013" y="5394254"/>
            <a:ext cx="3785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Best used in more enclosed parts of maps or </a:t>
            </a:r>
          </a:p>
          <a:p>
            <a:r>
              <a:rPr lang="en-US" dirty="0"/>
              <a:t>areas with objects close to each other.</a:t>
            </a:r>
          </a:p>
        </p:txBody>
      </p:sp>
    </p:spTree>
    <p:extLst>
      <p:ext uri="{BB962C8B-B14F-4D97-AF65-F5344CB8AC3E}">
        <p14:creationId xmlns:p14="http://schemas.microsoft.com/office/powerpoint/2010/main" val="13407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067463" y="2415200"/>
            <a:ext cx="10057071" cy="3516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Level Streaming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loadings levels that are being used and unloading levels not being used/not-visible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lang="en-US" sz="24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Even if the level is not-visible, it will still take up resources if it is loaded.</a:t>
            </a:r>
          </a:p>
          <a:p>
            <a:pPr marL="3429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Allows two developers to work on different parts of the same world without causing errors when they want to join them together</a:t>
            </a:r>
            <a:endParaRPr lang="en-US" sz="2400" dirty="0">
              <a:solidFill>
                <a:srgbClr val="DF5327"/>
              </a:solidFill>
              <a:latin typeface="Calibri"/>
              <a:sym typeface="Calibri"/>
            </a:endParaRP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913" y="453951"/>
            <a:ext cx="3984172" cy="1356360"/>
          </a:xfrm>
        </p:spPr>
        <p:txBody>
          <a:bodyPr/>
          <a:lstStyle/>
          <a:p>
            <a:r>
              <a:rPr lang="en-US" dirty="0"/>
              <a:t>Level Streaming</a:t>
            </a:r>
          </a:p>
        </p:txBody>
      </p:sp>
    </p:spTree>
    <p:extLst>
      <p:ext uri="{BB962C8B-B14F-4D97-AF65-F5344CB8AC3E}">
        <p14:creationId xmlns:p14="http://schemas.microsoft.com/office/powerpoint/2010/main" val="5221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1" y="453951"/>
            <a:ext cx="6139543" cy="1356360"/>
          </a:xfrm>
        </p:spPr>
        <p:txBody>
          <a:bodyPr/>
          <a:lstStyle/>
          <a:p>
            <a:r>
              <a:rPr lang="en-US" dirty="0"/>
              <a:t>Level Streaming Example</a:t>
            </a:r>
          </a:p>
        </p:txBody>
      </p:sp>
      <p:pic>
        <p:nvPicPr>
          <p:cNvPr id="2" name="Level Streaming">
            <a:hlinkClick r:id="" action="ppaction://media"/>
            <a:extLst>
              <a:ext uri="{FF2B5EF4-FFF2-40B4-BE49-F238E27FC236}">
                <a16:creationId xmlns:a16="http://schemas.microsoft.com/office/drawing/2014/main" xmlns="" id="{C346DEE7-086D-443B-AB64-8489055E65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1653557"/>
            <a:ext cx="7620000" cy="4305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251892C-B9A0-43AA-8189-EFCEA7FC41FD}"/>
              </a:ext>
            </a:extLst>
          </p:cNvPr>
          <p:cNvSpPr txBox="1"/>
          <p:nvPr/>
        </p:nvSpPr>
        <p:spPr>
          <a:xfrm>
            <a:off x="393700" y="1810311"/>
            <a:ext cx="16005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Walking in a invisible square box loads a level, if you leave the box it unloads the level</a:t>
            </a:r>
          </a:p>
        </p:txBody>
      </p:sp>
    </p:spTree>
    <p:extLst>
      <p:ext uri="{BB962C8B-B14F-4D97-AF65-F5344CB8AC3E}">
        <p14:creationId xmlns:p14="http://schemas.microsoft.com/office/powerpoint/2010/main" val="31314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214" y="438002"/>
            <a:ext cx="9509761" cy="1356360"/>
          </a:xfrm>
        </p:spPr>
        <p:txBody>
          <a:bodyPr/>
          <a:lstStyle/>
          <a:p>
            <a:r>
              <a:rPr lang="en-US" dirty="0"/>
              <a:t>Level Streaming Professional Example</a:t>
            </a:r>
          </a:p>
        </p:txBody>
      </p:sp>
      <p:pic>
        <p:nvPicPr>
          <p:cNvPr id="4" name="Level Streaming Pt 2">
            <a:hlinkClick r:id="" action="ppaction://media"/>
            <a:extLst>
              <a:ext uri="{FF2B5EF4-FFF2-40B4-BE49-F238E27FC236}">
                <a16:creationId xmlns:a16="http://schemas.microsoft.com/office/drawing/2014/main" xmlns="" id="{405FD2EF-4918-44A3-99FA-57B2E2BA4B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24100" y="1819762"/>
            <a:ext cx="7543800" cy="411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DCE56B5-9EDD-46FD-BF0A-96CF5416F7C8}"/>
              </a:ext>
            </a:extLst>
          </p:cNvPr>
          <p:cNvSpPr txBox="1"/>
          <p:nvPr/>
        </p:nvSpPr>
        <p:spPr>
          <a:xfrm>
            <a:off x="576317" y="1773651"/>
            <a:ext cx="152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Games sneak this in through sequences where your character moves through a one-way passage such as a door or cave </a:t>
            </a:r>
            <a:r>
              <a:rPr lang="en-US" dirty="0" err="1"/>
              <a:t>cravice</a:t>
            </a:r>
            <a:r>
              <a:rPr lang="en-US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9F15879-9F04-409E-913E-FDF1322F2FEE}"/>
              </a:ext>
            </a:extLst>
          </p:cNvPr>
          <p:cNvSpPr txBox="1"/>
          <p:nvPr/>
        </p:nvSpPr>
        <p:spPr>
          <a:xfrm>
            <a:off x="10285291" y="1676285"/>
            <a:ext cx="15318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Open world games tend to have the angles of what you can and can’t see planned out so they may level stream without experiencing pop-in</a:t>
            </a:r>
          </a:p>
        </p:txBody>
      </p:sp>
    </p:spTree>
    <p:extLst>
      <p:ext uri="{BB962C8B-B14F-4D97-AF65-F5344CB8AC3E}">
        <p14:creationId xmlns:p14="http://schemas.microsoft.com/office/powerpoint/2010/main" val="144948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067463" y="2805263"/>
            <a:ext cx="10057071" cy="2402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Culling Volumes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loads and unloads individual OBJECTS based on their distance from the camera and how large they are, uses hitboxes but can be placed on entire level as a object unloading “rule” </a:t>
            </a:r>
            <a:endParaRPr lang="en-US" sz="2400" dirty="0">
              <a:solidFill>
                <a:srgbClr val="DF5327"/>
              </a:solidFill>
              <a:latin typeface="Calibri"/>
              <a:sym typeface="Calibri"/>
            </a:endParaRP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913" y="453951"/>
            <a:ext cx="3984172" cy="1356360"/>
          </a:xfrm>
        </p:spPr>
        <p:txBody>
          <a:bodyPr/>
          <a:lstStyle/>
          <a:p>
            <a:r>
              <a:rPr lang="en-US" dirty="0"/>
              <a:t>Culling Volumes</a:t>
            </a:r>
          </a:p>
        </p:txBody>
      </p:sp>
    </p:spTree>
    <p:extLst>
      <p:ext uri="{BB962C8B-B14F-4D97-AF65-F5344CB8AC3E}">
        <p14:creationId xmlns:p14="http://schemas.microsoft.com/office/powerpoint/2010/main" val="78981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913" y="453951"/>
            <a:ext cx="3984172" cy="1356360"/>
          </a:xfrm>
        </p:spPr>
        <p:txBody>
          <a:bodyPr/>
          <a:lstStyle/>
          <a:p>
            <a:r>
              <a:rPr lang="en-US" dirty="0"/>
              <a:t>Culling Volumes</a:t>
            </a:r>
          </a:p>
        </p:txBody>
      </p:sp>
      <p:pic>
        <p:nvPicPr>
          <p:cNvPr id="2" name="Culling Volumes">
            <a:hlinkClick r:id="" action="ppaction://media"/>
            <a:extLst>
              <a:ext uri="{FF2B5EF4-FFF2-40B4-BE49-F238E27FC236}">
                <a16:creationId xmlns:a16="http://schemas.microsoft.com/office/drawing/2014/main" xmlns="" id="{7E0F902A-25D7-4DE3-A93F-6CCECA50D2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52699" y="2117725"/>
            <a:ext cx="7086600" cy="35623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2EED7D1-4DBF-4668-92DF-B3AA76C1F1BE}"/>
              </a:ext>
            </a:extLst>
          </p:cNvPr>
          <p:cNvSpPr txBox="1"/>
          <p:nvPr/>
        </p:nvSpPr>
        <p:spPr>
          <a:xfrm>
            <a:off x="749300" y="2117725"/>
            <a:ext cx="1397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Objects that are x size are unloaded when they are y distance away. </a:t>
            </a:r>
          </a:p>
        </p:txBody>
      </p:sp>
    </p:spTree>
    <p:extLst>
      <p:ext uri="{BB962C8B-B14F-4D97-AF65-F5344CB8AC3E}">
        <p14:creationId xmlns:p14="http://schemas.microsoft.com/office/powerpoint/2010/main" val="184487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2014973" y="5108089"/>
            <a:ext cx="8162047" cy="966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orbel"/>
              <a:buNone/>
            </a:pPr>
            <a:r>
              <a:rPr lang="en-US" sz="4000" dirty="0">
                <a:solidFill>
                  <a:srgbClr val="000000"/>
                </a:solidFill>
              </a:rPr>
              <a:t>Open World Optimization and Design (UE4)</a:t>
            </a:r>
            <a:endParaRPr sz="4000" dirty="0">
              <a:solidFill>
                <a:srgbClr val="000000"/>
              </a:solidFill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2501537" y="4506685"/>
            <a:ext cx="5897880" cy="927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8100" marR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None/>
            </a:pPr>
            <a:endParaRPr dirty="0">
              <a:solidFill>
                <a:srgbClr val="DF5327"/>
              </a:solidFill>
            </a:endParaRPr>
          </a:p>
          <a:p>
            <a:pPr marL="228600" marR="0" lvl="0" indent="-7874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endParaRPr sz="2200" b="0" i="0" u="none" strike="noStrike" cap="none" dirty="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F9230A9-323B-4930-8B3E-90F267607712}"/>
              </a:ext>
            </a:extLst>
          </p:cNvPr>
          <p:cNvSpPr txBox="1"/>
          <p:nvPr/>
        </p:nvSpPr>
        <p:spPr>
          <a:xfrm>
            <a:off x="3894904" y="6176113"/>
            <a:ext cx="4402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By </a:t>
            </a:r>
            <a:r>
              <a:rPr lang="en-US" sz="1800" dirty="0">
                <a:solidFill>
                  <a:schemeClr val="tx1"/>
                </a:solidFill>
              </a:rPr>
              <a:t>Jose Estrada and Nathaniel </a:t>
            </a:r>
            <a:r>
              <a:rPr lang="en-US" sz="1800" dirty="0" err="1">
                <a:solidFill>
                  <a:schemeClr val="tx1"/>
                </a:solidFill>
              </a:rPr>
              <a:t>Geschwill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389183-5122-437C-9859-6A9F3AB4A7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960" y="536864"/>
            <a:ext cx="8360075" cy="4469853"/>
          </a:xfrm>
          <a:prstGeom prst="rect">
            <a:avLst/>
          </a:prstGeom>
        </p:spPr>
      </p:pic>
      <p:pic>
        <p:nvPicPr>
          <p:cNvPr id="10" name="Shape 107">
            <a:extLst>
              <a:ext uri="{FF2B5EF4-FFF2-40B4-BE49-F238E27FC236}">
                <a16:creationId xmlns:a16="http://schemas.microsoft.com/office/drawing/2014/main" xmlns="" id="{D5BDCB80-D71A-45CC-8A1A-21C029C5D92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913" y="453951"/>
            <a:ext cx="3984172" cy="1356360"/>
          </a:xfrm>
        </p:spPr>
        <p:txBody>
          <a:bodyPr/>
          <a:lstStyle/>
          <a:p>
            <a:r>
              <a:rPr lang="en-US" dirty="0"/>
              <a:t>Foliage Culling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2EED7D1-4DBF-4668-92DF-B3AA76C1F1BE}"/>
              </a:ext>
            </a:extLst>
          </p:cNvPr>
          <p:cNvSpPr txBox="1"/>
          <p:nvPr/>
        </p:nvSpPr>
        <p:spPr>
          <a:xfrm>
            <a:off x="749300" y="2117725"/>
            <a:ext cx="1397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Makes grass farther away unload.</a:t>
            </a:r>
          </a:p>
        </p:txBody>
      </p:sp>
      <p:pic>
        <p:nvPicPr>
          <p:cNvPr id="5" name="Foliage Culling">
            <a:hlinkClick r:id="" action="ppaction://media"/>
            <a:extLst>
              <a:ext uri="{FF2B5EF4-FFF2-40B4-BE49-F238E27FC236}">
                <a16:creationId xmlns:a16="http://schemas.microsoft.com/office/drawing/2014/main" xmlns="" id="{E13AE9AE-33D4-42E8-A666-B505DF6865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46300" y="2117725"/>
            <a:ext cx="76200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8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067464" y="2072640"/>
            <a:ext cx="10057071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World Composition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Unreal Engine 4’s tool to create large landscape levels, uses modified versions of previous techniques optimized for large worlds 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lang="en-US" sz="2400" dirty="0">
              <a:solidFill>
                <a:srgbClr val="DF5327"/>
              </a:solidFill>
              <a:latin typeface="Calibri"/>
              <a:sym typeface="Calibri"/>
            </a:endParaRP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53951"/>
            <a:ext cx="7376885" cy="1356360"/>
          </a:xfrm>
        </p:spPr>
        <p:txBody>
          <a:bodyPr/>
          <a:lstStyle/>
          <a:p>
            <a:r>
              <a:rPr lang="en-US" dirty="0"/>
              <a:t>World Composition Tool  in Unreal Engine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A84C050-B5AF-470B-B418-B9E6300F0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6060" y="3432692"/>
            <a:ext cx="6667640" cy="2971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219D81B-284E-4C63-B7CA-854F2DA350CB}"/>
              </a:ext>
            </a:extLst>
          </p:cNvPr>
          <p:cNvSpPr txBox="1"/>
          <p:nvPr/>
        </p:nvSpPr>
        <p:spPr>
          <a:xfrm>
            <a:off x="9652616" y="5019054"/>
            <a:ext cx="21635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Each square is an individual</a:t>
            </a:r>
          </a:p>
          <a:p>
            <a:r>
              <a:rPr lang="en-US" dirty="0"/>
              <a:t>landscape level that different</a:t>
            </a:r>
          </a:p>
          <a:p>
            <a:r>
              <a:rPr lang="en-US" dirty="0"/>
              <a:t>people can work on independently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9144301-A2D5-4418-9B4C-A1FF63398D21}"/>
              </a:ext>
            </a:extLst>
          </p:cNvPr>
          <p:cNvSpPr txBox="1"/>
          <p:nvPr/>
        </p:nvSpPr>
        <p:spPr>
          <a:xfrm>
            <a:off x="581529" y="5019054"/>
            <a:ext cx="2034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Landscape tool allows</a:t>
            </a:r>
          </a:p>
          <a:p>
            <a:r>
              <a:rPr lang="en-US" dirty="0"/>
              <a:t>you to paint mountains,</a:t>
            </a:r>
          </a:p>
          <a:p>
            <a:r>
              <a:rPr lang="en-US" dirty="0"/>
              <a:t> hills, etc.</a:t>
            </a:r>
          </a:p>
        </p:txBody>
      </p:sp>
    </p:spTree>
    <p:extLst>
      <p:ext uri="{BB962C8B-B14F-4D97-AF65-F5344CB8AC3E}">
        <p14:creationId xmlns:p14="http://schemas.microsoft.com/office/powerpoint/2010/main" val="133881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975354" y="3156511"/>
            <a:ext cx="10057071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sym typeface="Calibri"/>
              </a:rPr>
              <a:t>Streaming Distance </a:t>
            </a:r>
            <a:r>
              <a:rPr lang="en-US" sz="2400" dirty="0">
                <a:solidFill>
                  <a:srgbClr val="DF5327"/>
                </a:solidFill>
                <a:latin typeface="Calibri"/>
                <a:sym typeface="Calibri"/>
              </a:rPr>
              <a:t>– allows you to make specific landscapes x distance away unload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53951"/>
            <a:ext cx="7376885" cy="1356360"/>
          </a:xfrm>
        </p:spPr>
        <p:txBody>
          <a:bodyPr/>
          <a:lstStyle/>
          <a:p>
            <a:r>
              <a:rPr lang="en-US" dirty="0"/>
              <a:t>World Composition Tool in Unreal Engine 4</a:t>
            </a:r>
          </a:p>
        </p:txBody>
      </p:sp>
    </p:spTree>
    <p:extLst>
      <p:ext uri="{BB962C8B-B14F-4D97-AF65-F5344CB8AC3E}">
        <p14:creationId xmlns:p14="http://schemas.microsoft.com/office/powerpoint/2010/main" val="33707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53951"/>
            <a:ext cx="7376885" cy="1356360"/>
          </a:xfrm>
        </p:spPr>
        <p:txBody>
          <a:bodyPr/>
          <a:lstStyle/>
          <a:p>
            <a:r>
              <a:rPr lang="en-US" dirty="0"/>
              <a:t>World Composition Tool in Unreal Engine 4</a:t>
            </a:r>
          </a:p>
        </p:txBody>
      </p:sp>
      <p:pic>
        <p:nvPicPr>
          <p:cNvPr id="2" name="StreamingDistance">
            <a:hlinkClick r:id="" action="ppaction://media"/>
            <a:extLst>
              <a:ext uri="{FF2B5EF4-FFF2-40B4-BE49-F238E27FC236}">
                <a16:creationId xmlns:a16="http://schemas.microsoft.com/office/drawing/2014/main" xmlns="" id="{35DF49E6-85F8-45C6-8FAA-D9579725D8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2028825"/>
            <a:ext cx="7620000" cy="419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8F975AF-8F02-4CA4-9835-6F5F0E329BC0}"/>
              </a:ext>
            </a:extLst>
          </p:cNvPr>
          <p:cNvSpPr txBox="1"/>
          <p:nvPr/>
        </p:nvSpPr>
        <p:spPr>
          <a:xfrm>
            <a:off x="416475" y="2042797"/>
            <a:ext cx="148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Prone to pop-in</a:t>
            </a:r>
          </a:p>
        </p:txBody>
      </p:sp>
    </p:spTree>
    <p:extLst>
      <p:ext uri="{BB962C8B-B14F-4D97-AF65-F5344CB8AC3E}">
        <p14:creationId xmlns:p14="http://schemas.microsoft.com/office/powerpoint/2010/main" val="274697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53951"/>
            <a:ext cx="7376885" cy="1356360"/>
          </a:xfrm>
        </p:spPr>
        <p:txBody>
          <a:bodyPr/>
          <a:lstStyle/>
          <a:p>
            <a:r>
              <a:rPr lang="en-US" dirty="0"/>
              <a:t>World Composition Tool in Unreal Engine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3FEB649-97AD-4F9D-8A1E-0DFE2C45AB2A}"/>
              </a:ext>
            </a:extLst>
          </p:cNvPr>
          <p:cNvSpPr txBox="1"/>
          <p:nvPr/>
        </p:nvSpPr>
        <p:spPr>
          <a:xfrm>
            <a:off x="505781" y="2028825"/>
            <a:ext cx="1870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  <a:p>
            <a:r>
              <a:rPr lang="en-US" dirty="0"/>
              <a:t>Careful planning </a:t>
            </a:r>
          </a:p>
          <a:p>
            <a:r>
              <a:rPr lang="en-US" dirty="0"/>
              <a:t>or deceitful </a:t>
            </a:r>
          </a:p>
          <a:p>
            <a:r>
              <a:rPr lang="en-US" dirty="0"/>
              <a:t>environmental</a:t>
            </a:r>
          </a:p>
          <a:p>
            <a:r>
              <a:rPr lang="en-US" dirty="0"/>
              <a:t>Effects such as fog</a:t>
            </a:r>
          </a:p>
        </p:txBody>
      </p:sp>
      <p:pic>
        <p:nvPicPr>
          <p:cNvPr id="5" name="FogHidesPopIn">
            <a:hlinkClick r:id="" action="ppaction://media"/>
            <a:extLst>
              <a:ext uri="{FF2B5EF4-FFF2-40B4-BE49-F238E27FC236}">
                <a16:creationId xmlns:a16="http://schemas.microsoft.com/office/drawing/2014/main" xmlns="" id="{F8084AA1-4828-4651-945C-5D5ED031B6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84346" y="2045917"/>
            <a:ext cx="7620000" cy="39814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53B6D11-216A-4AFA-8F4C-875104145100}"/>
              </a:ext>
            </a:extLst>
          </p:cNvPr>
          <p:cNvSpPr txBox="1"/>
          <p:nvPr/>
        </p:nvSpPr>
        <p:spPr>
          <a:xfrm>
            <a:off x="10236200" y="2184400"/>
            <a:ext cx="15376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Same mountain, </a:t>
            </a:r>
          </a:p>
          <a:p>
            <a:r>
              <a:rPr lang="en-US" dirty="0"/>
              <a:t>except now with </a:t>
            </a:r>
          </a:p>
          <a:p>
            <a:r>
              <a:rPr lang="en-US" dirty="0"/>
              <a:t>atmospheric fog</a:t>
            </a:r>
          </a:p>
        </p:txBody>
      </p:sp>
    </p:spTree>
    <p:extLst>
      <p:ext uri="{BB962C8B-B14F-4D97-AF65-F5344CB8AC3E}">
        <p14:creationId xmlns:p14="http://schemas.microsoft.com/office/powerpoint/2010/main" val="254065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53951"/>
            <a:ext cx="7620000" cy="1356360"/>
          </a:xfrm>
        </p:spPr>
        <p:txBody>
          <a:bodyPr/>
          <a:lstStyle/>
          <a:p>
            <a:r>
              <a:rPr lang="en-US" dirty="0"/>
              <a:t>Non-UE4 Professional Example</a:t>
            </a:r>
          </a:p>
        </p:txBody>
      </p:sp>
      <p:pic>
        <p:nvPicPr>
          <p:cNvPr id="2" name="Fog Example">
            <a:hlinkClick r:id="" action="ppaction://media"/>
            <a:extLst>
              <a:ext uri="{FF2B5EF4-FFF2-40B4-BE49-F238E27FC236}">
                <a16:creationId xmlns:a16="http://schemas.microsoft.com/office/drawing/2014/main" xmlns="" id="{334A419F-4295-448A-A3FF-2BB93FE55E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1810311"/>
            <a:ext cx="7620000" cy="3981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EF53FD6-C96C-421A-BEFD-BAD3BA0801EC}"/>
              </a:ext>
            </a:extLst>
          </p:cNvPr>
          <p:cNvSpPr txBox="1"/>
          <p:nvPr/>
        </p:nvSpPr>
        <p:spPr>
          <a:xfrm>
            <a:off x="4813300" y="6096272"/>
            <a:ext cx="2098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Elders Scrolls V: Skyrim</a:t>
            </a:r>
          </a:p>
        </p:txBody>
      </p:sp>
    </p:spTree>
    <p:extLst>
      <p:ext uri="{BB962C8B-B14F-4D97-AF65-F5344CB8AC3E}">
        <p14:creationId xmlns:p14="http://schemas.microsoft.com/office/powerpoint/2010/main" val="134564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How to Enhance an Open World?</a:t>
            </a:r>
            <a:endParaRPr sz="6000" dirty="0">
              <a:solidFill>
                <a:srgbClr val="000000"/>
              </a:solidFill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4971900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190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</a:pPr>
            <a:endParaRPr>
              <a:solidFill>
                <a:srgbClr val="DF5327"/>
              </a:solidFill>
            </a:endParaRPr>
          </a:p>
          <a:p>
            <a:pPr marL="492760" indent="-342900"/>
            <a:r>
              <a:rPr lang="en-US" dirty="0"/>
              <a:t>Our Mission – Encourage the player to discover something new.</a:t>
            </a:r>
          </a:p>
          <a:p>
            <a:pPr marL="949960" lvl="1" indent="-342900">
              <a:buSzPts val="1760"/>
            </a:pPr>
            <a:endParaRPr lang="en-US" dirty="0"/>
          </a:p>
          <a:p>
            <a:pPr marL="949960" lvl="1" indent="-342900">
              <a:buSzPts val="1760"/>
            </a:pPr>
            <a:r>
              <a:rPr lang="en-US" dirty="0"/>
              <a:t>Geographic Discovery</a:t>
            </a:r>
          </a:p>
          <a:p>
            <a:pPr marL="949960" lvl="1" indent="-342900">
              <a:buSzPts val="1760"/>
            </a:pPr>
            <a:endParaRPr lang="en-US" dirty="0"/>
          </a:p>
          <a:p>
            <a:pPr marL="949960" lvl="1" indent="-342900">
              <a:buSzPts val="1760"/>
            </a:pPr>
            <a:r>
              <a:rPr lang="en-US" dirty="0"/>
              <a:t>Mechanical Discovery</a:t>
            </a:r>
          </a:p>
          <a:p>
            <a:pPr marL="949960" lvl="1" indent="-342900">
              <a:buSzPts val="1760"/>
            </a:pPr>
            <a:endParaRPr lang="en-US" dirty="0"/>
          </a:p>
          <a:p>
            <a:pPr marL="949960" lvl="1" indent="-342900">
              <a:buSzPts val="1760"/>
            </a:pPr>
            <a:r>
              <a:rPr lang="en-US" dirty="0"/>
              <a:t>Content Discovery</a:t>
            </a:r>
          </a:p>
          <a:p>
            <a:pPr marL="949960" lvl="1" indent="-342900">
              <a:buSzPts val="1760"/>
            </a:pPr>
            <a:endParaRPr lang="en-US" dirty="0"/>
          </a:p>
          <a:p>
            <a:pPr marL="949960" lvl="1" indent="-342900">
              <a:buSzPts val="1760"/>
            </a:pPr>
            <a:endParaRPr lang="en-US" dirty="0"/>
          </a:p>
        </p:txBody>
      </p:sp>
      <p:pic>
        <p:nvPicPr>
          <p:cNvPr id="2" name="Picture 2" descr="A picture containing LEGO, toy, table, sky&#10;&#10;Description generated with very high confidence">
            <a:extLst>
              <a:ext uri="{FF2B5EF4-FFF2-40B4-BE49-F238E27FC236}">
                <a16:creationId xmlns:a16="http://schemas.microsoft.com/office/drawing/2014/main" xmlns="" id="{F61C9F89-CBF5-49AF-AB92-CE91F770AC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65" r="22059" b="465"/>
          <a:stretch/>
        </p:blipFill>
        <p:spPr>
          <a:xfrm>
            <a:off x="6860502" y="2446581"/>
            <a:ext cx="4639421" cy="3651271"/>
          </a:xfrm>
          <a:prstGeom prst="rect">
            <a:avLst/>
          </a:prstGeom>
        </p:spPr>
      </p:pic>
      <p:pic>
        <p:nvPicPr>
          <p:cNvPr id="5" name="Shape 107">
            <a:extLst>
              <a:ext uri="{FF2B5EF4-FFF2-40B4-BE49-F238E27FC236}">
                <a16:creationId xmlns:a16="http://schemas.microsoft.com/office/drawing/2014/main" xmlns="" id="{7EE3AF04-2528-4678-863A-8B9A41A4E87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585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1159575" y="441622"/>
            <a:ext cx="7286253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Geographic Discovery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199"/>
            <a:ext cx="5319602" cy="3755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/>
              <a:t>It is the feeling of finding new places.</a:t>
            </a:r>
            <a:endParaRPr sz="2000" b="0" i="0" u="none" strike="noStrike" cap="none" dirty="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  <a:ea typeface="Calibri"/>
                <a:cs typeface="Calibri"/>
              </a:rPr>
              <a:t>The idea of "what lies over the horizon".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  <a:ea typeface="Calibri"/>
                <a:cs typeface="Calibri"/>
              </a:rPr>
              <a:t>Reward player’s “what if’s”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/>
              <a:t>Most common idea of the joy of exploration.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/>
              <a:t>In one of our level - Shinto Gates and Shrines are used both artistically and mechanically</a:t>
            </a:r>
          </a:p>
          <a:p>
            <a:pPr marL="0" indent="0">
              <a:spcBef>
                <a:spcPts val="1000"/>
              </a:spcBef>
              <a:buNone/>
            </a:pPr>
            <a:endParaRPr lang="en-US" sz="2400" dirty="0"/>
          </a:p>
          <a:p>
            <a:pPr marL="0" indent="0">
              <a:lnSpc>
                <a:spcPct val="80000"/>
              </a:lnSpc>
              <a:spcBef>
                <a:spcPts val="1000"/>
              </a:spcBef>
              <a:buNone/>
            </a:pPr>
            <a:endParaRPr lang="en-US" sz="2400" dirty="0"/>
          </a:p>
        </p:txBody>
      </p:sp>
      <p:pic>
        <p:nvPicPr>
          <p:cNvPr id="12" name="Picture 12" descr="A picture containing floor, sky, table, red&#10;&#10;Description generated with high confidence">
            <a:extLst>
              <a:ext uri="{FF2B5EF4-FFF2-40B4-BE49-F238E27FC236}">
                <a16:creationId xmlns:a16="http://schemas.microsoft.com/office/drawing/2014/main" xmlns="" id="{DF591792-D7ED-4EEE-BB74-D1C32BF3E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967" y="2415199"/>
            <a:ext cx="4706699" cy="3755943"/>
          </a:xfrm>
          <a:prstGeom prst="rect">
            <a:avLst/>
          </a:prstGeom>
        </p:spPr>
      </p:pic>
      <p:pic>
        <p:nvPicPr>
          <p:cNvPr id="9" name="Shape 107">
            <a:extLst>
              <a:ext uri="{FF2B5EF4-FFF2-40B4-BE49-F238E27FC236}">
                <a16:creationId xmlns:a16="http://schemas.microsoft.com/office/drawing/2014/main" xmlns="" id="{15280F56-1569-42C4-98E2-3B96E59FF98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45369" y="427825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172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0783" y="473147"/>
            <a:ext cx="6613451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Mechanical Discovery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54966" y="2292325"/>
            <a:ext cx="9170126" cy="3815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/>
              <a:t>When the player finds or has a better understanding the games mechanics.</a:t>
            </a:r>
            <a:endParaRPr sz="2000" b="0" i="0" u="none" strike="noStrike" cap="none" dirty="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</a:rPr>
              <a:t>The idea of having a better experience by digging deeper into the game's logic.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</a:rPr>
              <a:t>Examples – Dark Souls Builds, Super Smash Bros. combos, and the current meta in </a:t>
            </a:r>
            <a:r>
              <a:rPr lang="en-US" sz="2000" dirty="0" err="1">
                <a:solidFill>
                  <a:srgbClr val="4A66AC"/>
                </a:solidFill>
              </a:rPr>
              <a:t>Overwatch</a:t>
            </a:r>
            <a:r>
              <a:rPr lang="en-US" sz="2000" dirty="0">
                <a:solidFill>
                  <a:srgbClr val="4A66AC"/>
                </a:solidFill>
              </a:rPr>
              <a:t>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/>
              <a:t>In our game – Combinations of different movement abilities. Several solutions to one goal.</a:t>
            </a:r>
          </a:p>
          <a:p>
            <a:pPr marL="0" indent="0">
              <a:spcBef>
                <a:spcPts val="1000"/>
              </a:spcBef>
              <a:buNone/>
            </a:pPr>
            <a:endParaRPr lang="en-US" sz="2400" dirty="0"/>
          </a:p>
          <a:p>
            <a:pPr marL="0" indent="0">
              <a:lnSpc>
                <a:spcPct val="80000"/>
              </a:lnSpc>
              <a:spcBef>
                <a:spcPts val="1000"/>
              </a:spcBef>
              <a:buNone/>
            </a:pPr>
            <a:endParaRPr lang="en-US" sz="2400" dirty="0"/>
          </a:p>
        </p:txBody>
      </p:sp>
      <p:pic>
        <p:nvPicPr>
          <p:cNvPr id="2" name="Picture 2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xmlns="" id="{C3E411CC-615F-4E0D-9F95-86D63DFD2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97" y="420788"/>
            <a:ext cx="3230380" cy="1819178"/>
          </a:xfrm>
          <a:prstGeom prst="rect">
            <a:avLst/>
          </a:prstGeom>
        </p:spPr>
      </p:pic>
      <p:pic>
        <p:nvPicPr>
          <p:cNvPr id="4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xmlns="" id="{CFEE1197-4891-4DDD-A048-9FAF77803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7264" y="5182744"/>
            <a:ext cx="1985215" cy="1221305"/>
          </a:xfrm>
          <a:prstGeom prst="rect">
            <a:avLst/>
          </a:prstGeom>
        </p:spPr>
      </p:pic>
      <p:pic>
        <p:nvPicPr>
          <p:cNvPr id="6" name="Shape 107">
            <a:extLst>
              <a:ext uri="{FF2B5EF4-FFF2-40B4-BE49-F238E27FC236}">
                <a16:creationId xmlns:a16="http://schemas.microsoft.com/office/drawing/2014/main" xmlns="" id="{3752F561-00FE-416E-9842-8B2E6936103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373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2849526" y="335280"/>
            <a:ext cx="6613451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Content Discovery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015117" y="2240280"/>
            <a:ext cx="8493876" cy="4312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  <a:ea typeface="Calibri"/>
                <a:cs typeface="Calibri"/>
              </a:rPr>
              <a:t>No two encounters are alike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  <a:ea typeface="Calibri"/>
                <a:cs typeface="Calibri"/>
              </a:rPr>
              <a:t>Can range from as simple as a collectable all the way to a rare type of Pokémon.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</a:rPr>
              <a:t>Examples – How to catch </a:t>
            </a:r>
            <a:r>
              <a:rPr lang="en-US" sz="2000" dirty="0" err="1">
                <a:solidFill>
                  <a:srgbClr val="4A66AC"/>
                </a:solidFill>
              </a:rPr>
              <a:t>Missingno</a:t>
            </a:r>
            <a:r>
              <a:rPr lang="en-US" sz="2000" dirty="0">
                <a:solidFill>
                  <a:srgbClr val="4A66AC"/>
                </a:solidFill>
              </a:rPr>
              <a:t>, finding a new moon in Mario Odyssey, or receiving a new power-up.</a:t>
            </a:r>
          </a:p>
          <a:p>
            <a:pPr marL="228600" indent="-195580">
              <a:lnSpc>
                <a:spcPct val="200000"/>
              </a:lnSpc>
              <a:spcBef>
                <a:spcPts val="0"/>
              </a:spcBef>
              <a:buSzPts val="2000"/>
            </a:pPr>
            <a:r>
              <a:rPr lang="en-US" sz="2000" dirty="0">
                <a:solidFill>
                  <a:srgbClr val="4A66AC"/>
                </a:solidFill>
              </a:rPr>
              <a:t>In our game – Coin Collectable (temporary, will be replaced with “audio logs” to reward player with story)</a:t>
            </a:r>
          </a:p>
        </p:txBody>
      </p:sp>
      <p:pic>
        <p:nvPicPr>
          <p:cNvPr id="2" name="Picture 2" descr="A screenshot of a computer&#10;&#10;Description generated with high confidence">
            <a:extLst>
              <a:ext uri="{FF2B5EF4-FFF2-40B4-BE49-F238E27FC236}">
                <a16:creationId xmlns:a16="http://schemas.microsoft.com/office/drawing/2014/main" xmlns="" id="{0CB1D489-E3DA-4D8A-8AB0-36A4BAA3D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77" y="459555"/>
            <a:ext cx="1667095" cy="1656449"/>
          </a:xfrm>
          <a:prstGeom prst="rect">
            <a:avLst/>
          </a:prstGeom>
        </p:spPr>
      </p:pic>
      <p:pic>
        <p:nvPicPr>
          <p:cNvPr id="4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xmlns="" id="{7EBB6079-FB44-408E-B6A3-276EC37819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8993" y="2296895"/>
            <a:ext cx="2143125" cy="2143125"/>
          </a:xfrm>
          <a:prstGeom prst="rect">
            <a:avLst/>
          </a:prstGeom>
        </p:spPr>
      </p:pic>
      <p:pic>
        <p:nvPicPr>
          <p:cNvPr id="6" name="Picture 6" descr="A picture containing object&#10;&#10;Description generated with high confidence">
            <a:extLst>
              <a:ext uri="{FF2B5EF4-FFF2-40B4-BE49-F238E27FC236}">
                <a16:creationId xmlns:a16="http://schemas.microsoft.com/office/drawing/2014/main" xmlns="" id="{6B005D27-488D-4487-BE30-72E65C319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1086" y="4561105"/>
            <a:ext cx="1618937" cy="1695685"/>
          </a:xfrm>
          <a:prstGeom prst="rect">
            <a:avLst/>
          </a:prstGeom>
        </p:spPr>
      </p:pic>
      <p:pic>
        <p:nvPicPr>
          <p:cNvPr id="7" name="Shape 107">
            <a:extLst>
              <a:ext uri="{FF2B5EF4-FFF2-40B4-BE49-F238E27FC236}">
                <a16:creationId xmlns:a16="http://schemas.microsoft.com/office/drawing/2014/main" xmlns="" id="{471BEF8C-A42C-47DC-A254-B89125DE291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37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59F44C-4432-438B-A48E-37C93A27A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this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1B28778-BBDB-471C-9048-4694F6E04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 about the underlying graphical optimization techniques present in games, specifically open world games, and how Unreal Engine 4 makes them open for all to use.</a:t>
            </a:r>
          </a:p>
          <a:p>
            <a:r>
              <a:rPr lang="en-US" dirty="0"/>
              <a:t>To not scare away those with no previous engine experience, all you need to have done is played 3D games!</a:t>
            </a:r>
          </a:p>
          <a:p>
            <a:r>
              <a:rPr lang="en-US" dirty="0"/>
              <a:t>Show how games are advancing graphically, and how UE4 is a stepping stone in making 3D game development less exclusive</a:t>
            </a:r>
          </a:p>
          <a:p>
            <a:r>
              <a:rPr lang="en-US" strike="sngStrike" dirty="0"/>
              <a:t>Shamelessly self advertise our game</a:t>
            </a:r>
          </a:p>
          <a:p>
            <a:pPr marL="116840" indent="0">
              <a:buNone/>
            </a:pPr>
            <a:endParaRPr lang="en-US" dirty="0"/>
          </a:p>
        </p:txBody>
      </p:sp>
      <p:pic>
        <p:nvPicPr>
          <p:cNvPr id="4" name="Shape 107">
            <a:extLst>
              <a:ext uri="{FF2B5EF4-FFF2-40B4-BE49-F238E27FC236}">
                <a16:creationId xmlns:a16="http://schemas.microsoft.com/office/drawing/2014/main" xmlns="" id="{9E02C034-AF3E-438B-B6B9-01406A95C8E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59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1143000" y="712380"/>
            <a:ext cx="9875520" cy="1253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orbel"/>
              <a:buNone/>
            </a:pPr>
            <a:r>
              <a:rPr lang="en-US" sz="8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QUESTIONS?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8050" y="2045625"/>
            <a:ext cx="3265425" cy="435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9426" y="494764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360714" y="1996314"/>
            <a:ext cx="9470572" cy="417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LOD (Level of Detail)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HLOD (Hierarchical Level of Detail)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Level Streaming 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World Composition and Planning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Streaming Distances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Cull Volumes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Our Open World Design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endParaRPr lang="en-US" sz="28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702" y="453951"/>
            <a:ext cx="9875520" cy="1356360"/>
          </a:xfrm>
        </p:spPr>
        <p:txBody>
          <a:bodyPr/>
          <a:lstStyle/>
          <a:p>
            <a:r>
              <a:rPr lang="en-US" dirty="0"/>
              <a:t>Topics that will be discussed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9426" y="494764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156905" y="2009377"/>
            <a:ext cx="9875520" cy="417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My </a:t>
            </a:r>
            <a:r>
              <a:rPr lang="en-US" sz="2000" dirty="0" err="1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Youtube</a:t>
            </a: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20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Games Can Be Beautiful</a:t>
            </a: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) Tutorial Series on Open World Optimization in UE4:</a:t>
            </a: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https://www.youtube.com/watch?v=lR8BDSZLopY&amp;list=PL30wN0j8LzYeBbWASkUJzHL1IVylxJrc9</a:t>
            </a:r>
            <a:endParaRPr lang="en-US" sz="20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endParaRPr lang="en-US" sz="20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UE4 Documentation:</a:t>
            </a: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https://docs.unrealengine.com/en-us/</a:t>
            </a:r>
            <a:endParaRPr lang="en-US" sz="20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endParaRPr lang="en-US" sz="20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UE4 </a:t>
            </a:r>
            <a:r>
              <a:rPr lang="en-US" sz="2000" dirty="0" err="1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Youtube</a:t>
            </a: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 Tutorial Series:</a:t>
            </a: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r>
              <a:rPr lang="en-US" sz="20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https://www.youtube.com/user/UnrealDevelopmentKit/playlists</a:t>
            </a:r>
            <a:endParaRPr lang="en-US" sz="20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endParaRPr lang="en-US" sz="28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buClr>
                <a:srgbClr val="DF5327"/>
              </a:buClr>
              <a:buSzPts val="2400"/>
            </a:pPr>
            <a:endParaRPr lang="en-US" sz="28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702" y="453951"/>
            <a:ext cx="9875520" cy="1356360"/>
          </a:xfrm>
        </p:spPr>
        <p:txBody>
          <a:bodyPr/>
          <a:lstStyle/>
          <a:p>
            <a:r>
              <a:rPr lang="en-US" dirty="0"/>
              <a:t>If you want to learn how to do it/UE4</a:t>
            </a:r>
          </a:p>
        </p:txBody>
      </p:sp>
    </p:spTree>
    <p:extLst>
      <p:ext uri="{BB962C8B-B14F-4D97-AF65-F5344CB8AC3E}">
        <p14:creationId xmlns:p14="http://schemas.microsoft.com/office/powerpoint/2010/main" val="186152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9426" y="494764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561853" y="2186813"/>
            <a:ext cx="9470572" cy="3573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Tris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 – triangles that the computer renders are graphics on screen, the more tris, the more resources needed. Some call them polygons.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Draw Calls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your computer has to “draw” each object in the world. The more there are, the bigger the “checklist” of items it needs to render.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Mesh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 – a 3D object made of polygons and triangles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Texture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 – the “coloring” of the skin of the mesh, generally an image file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endParaRPr lang="en-US" sz="24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702" y="453951"/>
            <a:ext cx="9875520" cy="1356360"/>
          </a:xfrm>
        </p:spPr>
        <p:txBody>
          <a:bodyPr/>
          <a:lstStyle/>
          <a:p>
            <a:r>
              <a:rPr lang="en-US" dirty="0"/>
              <a:t>Some helpful vocabulary</a:t>
            </a:r>
          </a:p>
        </p:txBody>
      </p:sp>
    </p:spTree>
    <p:extLst>
      <p:ext uri="{BB962C8B-B14F-4D97-AF65-F5344CB8AC3E}">
        <p14:creationId xmlns:p14="http://schemas.microsoft.com/office/powerpoint/2010/main" val="334264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9872" y="453951"/>
            <a:ext cx="966297" cy="96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1085546" y="2795134"/>
            <a:ext cx="9872999" cy="239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r>
              <a:rPr lang="en-US" sz="2400" dirty="0">
                <a:solidFill>
                  <a:srgbClr val="4A66AC"/>
                </a:solidFill>
                <a:latin typeface="Calibri"/>
                <a:ea typeface="Calibri"/>
                <a:cs typeface="Calibri"/>
                <a:sym typeface="Calibri"/>
              </a:rPr>
              <a:t>Level of Detail (LOD) </a:t>
            </a: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– basically makes everything farther away have fewer triangles, lower resolution textures, etc. 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</a:pPr>
            <a:endParaRPr lang="en-US" sz="24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DF5327"/>
                </a:solidFill>
                <a:latin typeface="Calibri"/>
                <a:ea typeface="Calibri"/>
                <a:cs typeface="Calibri"/>
                <a:sym typeface="Calibri"/>
              </a:rPr>
              <a:t>The trick behind using LOD is to not make it noticeable at a distance 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F5327"/>
              </a:buClr>
              <a:buSzPts val="2400"/>
              <a:buChar char="•"/>
            </a:pPr>
            <a:endParaRPr lang="en-US" sz="2800" dirty="0">
              <a:solidFill>
                <a:srgbClr val="DF532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018E26-BB8C-4B33-ACAF-10D69F11E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9442" y="227560"/>
            <a:ext cx="3605209" cy="1356360"/>
          </a:xfrm>
        </p:spPr>
        <p:txBody>
          <a:bodyPr/>
          <a:lstStyle/>
          <a:p>
            <a:r>
              <a:rPr lang="en-US" dirty="0"/>
              <a:t>Level of Detail</a:t>
            </a:r>
          </a:p>
        </p:txBody>
      </p:sp>
    </p:spTree>
    <p:extLst>
      <p:ext uri="{BB962C8B-B14F-4D97-AF65-F5344CB8AC3E}">
        <p14:creationId xmlns:p14="http://schemas.microsoft.com/office/powerpoint/2010/main" val="268599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E30E4EA-50DA-4981-AF8A-DB8E21D8F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091" y="446290"/>
            <a:ext cx="8304137" cy="5965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1AA64A3-5711-459A-9DCF-60C74175045B}"/>
              </a:ext>
            </a:extLst>
          </p:cNvPr>
          <p:cNvSpPr txBox="1"/>
          <p:nvPr/>
        </p:nvSpPr>
        <p:spPr>
          <a:xfrm>
            <a:off x="587829" y="796834"/>
            <a:ext cx="21406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rock prop at its default LOD, uses the most resources</a:t>
            </a:r>
          </a:p>
        </p:txBody>
      </p:sp>
    </p:spTree>
    <p:extLst>
      <p:ext uri="{BB962C8B-B14F-4D97-AF65-F5344CB8AC3E}">
        <p14:creationId xmlns:p14="http://schemas.microsoft.com/office/powerpoint/2010/main" val="207465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1159575" y="2415200"/>
            <a:ext cx="9873000" cy="25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1AA64A3-5711-459A-9DCF-60C74175045B}"/>
              </a:ext>
            </a:extLst>
          </p:cNvPr>
          <p:cNvSpPr txBox="1"/>
          <p:nvPr/>
        </p:nvSpPr>
        <p:spPr>
          <a:xfrm>
            <a:off x="587829" y="796834"/>
            <a:ext cx="2140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rock prop using LOD, went from 1228 triangles to  152, but change is noticeable up close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E135EE9-E626-4717-8633-86D48E685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741" y="393969"/>
            <a:ext cx="8426430" cy="607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1002</Words>
  <Application>Microsoft Office PowerPoint</Application>
  <PresentationFormat>Custom</PresentationFormat>
  <Paragraphs>119</Paragraphs>
  <Slides>30</Slides>
  <Notes>29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Corbel</vt:lpstr>
      <vt:lpstr>Calibri</vt:lpstr>
      <vt:lpstr>Basis</vt:lpstr>
      <vt:lpstr>IGDA- STOUT</vt:lpstr>
      <vt:lpstr>Open World Optimization and Design (UE4)</vt:lpstr>
      <vt:lpstr>Goals of this presentation</vt:lpstr>
      <vt:lpstr>Topics that will be discussed</vt:lpstr>
      <vt:lpstr>If you want to learn how to do it/UE4</vt:lpstr>
      <vt:lpstr>Some helpful vocabulary</vt:lpstr>
      <vt:lpstr>Level of Detail</vt:lpstr>
      <vt:lpstr>PowerPoint Presentation</vt:lpstr>
      <vt:lpstr>PowerPoint Presentation</vt:lpstr>
      <vt:lpstr>PowerPoint Presentation</vt:lpstr>
      <vt:lpstr>PowerPoint Presentation</vt:lpstr>
      <vt:lpstr>Hierarchical Level of Detail</vt:lpstr>
      <vt:lpstr>Before Hierarchical Level of Detail</vt:lpstr>
      <vt:lpstr>Before Hierarchical Level of Detail</vt:lpstr>
      <vt:lpstr>Level Streaming</vt:lpstr>
      <vt:lpstr>Level Streaming Example</vt:lpstr>
      <vt:lpstr>Level Streaming Professional Example</vt:lpstr>
      <vt:lpstr>Culling Volumes</vt:lpstr>
      <vt:lpstr>Culling Volumes</vt:lpstr>
      <vt:lpstr>Foliage Culling</vt:lpstr>
      <vt:lpstr>World Composition Tool  in Unreal Engine 4</vt:lpstr>
      <vt:lpstr>World Composition Tool in Unreal Engine 4</vt:lpstr>
      <vt:lpstr>World Composition Tool in Unreal Engine 4</vt:lpstr>
      <vt:lpstr>World Composition Tool in Unreal Engine 4</vt:lpstr>
      <vt:lpstr>Non-UE4 Professional Example</vt:lpstr>
      <vt:lpstr>How to Enhance an Open World?</vt:lpstr>
      <vt:lpstr>Geographic Discovery</vt:lpstr>
      <vt:lpstr>Mechanical Discovery</vt:lpstr>
      <vt:lpstr>Content Discovery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IGDA- STOUT</dc:title>
  <dc:creator>Estrada</dc:creator>
  <cp:lastModifiedBy>carlosest71@hotmail.com</cp:lastModifiedBy>
  <cp:revision>3</cp:revision>
  <dcterms:modified xsi:type="dcterms:W3CDTF">2018-04-26T01:01:53Z</dcterms:modified>
</cp:coreProperties>
</file>