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35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F511-A552-2F43-9170-32BCE4DB48A4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4616F-C636-7243-B481-6BFFE74C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7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dma@uwstout.ed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361" y="1803405"/>
            <a:ext cx="11976410" cy="1825096"/>
          </a:xfrm>
        </p:spPr>
        <p:txBody>
          <a:bodyPr/>
          <a:lstStyle/>
          <a:p>
            <a:r>
              <a:rPr lang="en-US" smtClean="0"/>
              <a:t>IDMA’s 6th General Meeting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November 1</a:t>
            </a:r>
            <a:r>
              <a:rPr lang="en-US" baseline="30000" dirty="0" smtClean="0"/>
              <a:t>st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8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Networking Extravaganza Review</a:t>
            </a:r>
          </a:p>
          <a:p>
            <a:pPr lvl="1"/>
            <a:r>
              <a:rPr lang="en-US" sz="2800" dirty="0" smtClean="0"/>
              <a:t>How can we improve?</a:t>
            </a:r>
          </a:p>
          <a:p>
            <a:r>
              <a:rPr lang="en-US" sz="2800" dirty="0" smtClean="0"/>
              <a:t>MnSearch on November 15</a:t>
            </a:r>
            <a:r>
              <a:rPr lang="en-US" sz="2800" baseline="30000" dirty="0" smtClean="0"/>
              <a:t>th</a:t>
            </a:r>
            <a:endParaRPr lang="en-US" sz="2800" dirty="0" smtClean="0"/>
          </a:p>
          <a:p>
            <a:r>
              <a:rPr lang="en-US" sz="2800" dirty="0" smtClean="0"/>
              <a:t>Collegis Building Tour?</a:t>
            </a:r>
          </a:p>
          <a:p>
            <a:r>
              <a:rPr lang="en-US" sz="2800" dirty="0" smtClean="0"/>
              <a:t>Click n Curl Title Tags, Keywords and Meta Descriptions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3484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263" y="764373"/>
            <a:ext cx="10011937" cy="1293028"/>
          </a:xfrm>
        </p:spPr>
        <p:txBody>
          <a:bodyPr/>
          <a:lstStyle/>
          <a:p>
            <a:r>
              <a:rPr lang="en-US" dirty="0" smtClean="0"/>
              <a:t>Networking </a:t>
            </a:r>
            <a:r>
              <a:rPr lang="en-US" smtClean="0"/>
              <a:t>extravaganza review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Five of our partners attended and presented</a:t>
            </a:r>
          </a:p>
          <a:p>
            <a:pPr lvl="1"/>
            <a:r>
              <a:rPr lang="en-US" sz="3000" dirty="0" smtClean="0"/>
              <a:t>Bettyann Fritz &amp; Melissa Haeska (Thomson Reuters), Dean Niemiec (Collegis Education),Tony Tellijohn (Aktion Interactive), and Megan Vruwink (Royal Credit Union)</a:t>
            </a:r>
          </a:p>
          <a:p>
            <a:r>
              <a:rPr lang="en-US" sz="3000" dirty="0" smtClean="0"/>
              <a:t>Video of presentations will be published soon</a:t>
            </a:r>
          </a:p>
          <a:p>
            <a:r>
              <a:rPr lang="en-US" sz="3000" dirty="0" smtClean="0"/>
              <a:t>2 Non-Executive IDMA Members (5 total) in Attendance</a:t>
            </a:r>
          </a:p>
          <a:p>
            <a:r>
              <a:rPr lang="en-US" sz="3000" dirty="0" smtClean="0"/>
              <a:t>4 Non-Member Students in Attendance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107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263" y="764373"/>
            <a:ext cx="10011937" cy="1293028"/>
          </a:xfrm>
        </p:spPr>
        <p:txBody>
          <a:bodyPr/>
          <a:lstStyle/>
          <a:p>
            <a:r>
              <a:rPr lang="en-US" dirty="0" smtClean="0"/>
              <a:t>Networking </a:t>
            </a:r>
            <a:r>
              <a:rPr lang="en-US" smtClean="0"/>
              <a:t>extravaganza review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How can we improve?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94182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MnSearch November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7030A0"/>
                </a:solidFill>
              </a:rPr>
              <a:t>UTILIZING THE BEST TOOLS ON THE MARKET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/>
                </a:solidFill>
              </a:rPr>
              <a:t>November 15</a:t>
            </a:r>
            <a:r>
              <a:rPr lang="en-US" baseline="30000" dirty="0" smtClean="0">
                <a:solidFill>
                  <a:schemeClr val="accent6"/>
                </a:solidFill>
              </a:rPr>
              <a:t>th</a:t>
            </a:r>
            <a:r>
              <a:rPr lang="en-US" dirty="0" smtClean="0">
                <a:solidFill>
                  <a:schemeClr val="accent6"/>
                </a:solidFill>
              </a:rPr>
              <a:t> from 6-8 pm at Rocket55 Headquarters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accent6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92D050"/>
                </a:solidFill>
              </a:rPr>
              <a:t>We’ll be establishing a carpool again to leave at 4 pm from Communication Technologies 236 and return at 9:30 pm the same evening.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Please email </a:t>
            </a:r>
            <a:r>
              <a:rPr lang="en-US" dirty="0" smtClean="0">
                <a:hlinkClick r:id="rId2"/>
              </a:rPr>
              <a:t>idma@uwstout.edu</a:t>
            </a:r>
            <a:r>
              <a:rPr lang="en-US" dirty="0" smtClean="0"/>
              <a:t> to express your interest in attending. Include whether you will need a ride or can drive as well.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Sign-ups may have a cap this time, so make sure you register early!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Collegis Building Tour?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Do we want to try to tour Collegis Education in November? Or save the rest of our events until the spring semester?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would have to be a day event due to office hours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Dean expressed preference to Friday afternoons or late in the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23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n Curl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Debating on utilizing focus groups for website</a:t>
            </a:r>
          </a:p>
          <a:p>
            <a:r>
              <a:rPr lang="en-US" dirty="0" smtClean="0"/>
              <a:t>Asked us to suggest title tags, keywords and meta descriptions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41" y="3215767"/>
            <a:ext cx="10058400" cy="314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3786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76</TotalTime>
  <Words>257</Words>
  <Application>Microsoft Macintosh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Arial</vt:lpstr>
      <vt:lpstr>Vapor Trail</vt:lpstr>
      <vt:lpstr>IDMA’s 6th General Meeting</vt:lpstr>
      <vt:lpstr>Agenda</vt:lpstr>
      <vt:lpstr>Networking extravaganza review</vt:lpstr>
      <vt:lpstr>Networking extravaganza review</vt:lpstr>
      <vt:lpstr>MnSearch November Event</vt:lpstr>
      <vt:lpstr>Collegis Building Tour?</vt:lpstr>
      <vt:lpstr>Click n Curl Updates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IDMA’s 6th General Meeting</dc:title>
  <dc:creator>Kate Travis</dc:creator>
  <cp:lastModifiedBy>Kate Travis</cp:lastModifiedBy>
  <cp:revision>7</cp:revision>
  <dcterms:created xsi:type="dcterms:W3CDTF">2017-11-01T20:37:19Z</dcterms:created>
  <dcterms:modified xsi:type="dcterms:W3CDTF">2017-11-01T21:53:28Z</dcterms:modified>
</cp:coreProperties>
</file>