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im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T Norms" panose="02000503030000090003" charset="0"/>
      <p:regular r:id="rId15"/>
    </p:embeddedFont>
    <p:embeddedFont>
      <p:font typeface="TT Phobos" panose="020B0604020202020204" charset="0"/>
      <p:regular r:id="rId16"/>
    </p:embeddedFont>
    <p:embeddedFont>
      <p:font typeface="TT Phobos Inli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2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50094" y="7911947"/>
            <a:ext cx="19388189" cy="47501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26074" y="2439422"/>
            <a:ext cx="9849578" cy="396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11852" dirty="0">
                <a:solidFill>
                  <a:srgbClr val="FFF5D6"/>
                </a:solidFill>
                <a:latin typeface="TT Phobos Inline"/>
              </a:rPr>
              <a:t>SHRM 2022 BOARD ELECTIONS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26074" y="6328568"/>
            <a:ext cx="9849578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FFF5D6"/>
                </a:solidFill>
                <a:latin typeface="TT Phobos"/>
              </a:rPr>
              <a:t>SOCIETY OF HUMAN RESOURCE MANAGEMENT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114800" y="-342900"/>
            <a:ext cx="8762237" cy="8998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B8F80F-CB6D-4BFD-82EE-31023AE5EADC}"/>
              </a:ext>
            </a:extLst>
          </p:cNvPr>
          <p:cNvSpPr txBox="1"/>
          <p:nvPr/>
        </p:nvSpPr>
        <p:spPr>
          <a:xfrm>
            <a:off x="1604514" y="5353492"/>
            <a:ext cx="11490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72898" y="1506166"/>
            <a:ext cx="10069864" cy="95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1"/>
              </a:lnSpc>
            </a:pPr>
            <a:r>
              <a:rPr lang="en-US" sz="8049">
                <a:solidFill>
                  <a:srgbClr val="0F232D"/>
                </a:solidFill>
                <a:latin typeface="TT Phobos Inline"/>
              </a:rPr>
              <a:t>ABOUT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68718" y="8220256"/>
            <a:ext cx="5238292" cy="413348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218834" y="2593490"/>
            <a:ext cx="9577991" cy="678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F232D"/>
                </a:solidFill>
                <a:latin typeface="TT Norms"/>
              </a:rPr>
              <a:t>New board positions need to be filled for the Fall of 2022! This presentation </a:t>
            </a:r>
            <a:r>
              <a:rPr lang="en-US" sz="3500">
                <a:solidFill>
                  <a:srgbClr val="0F232D"/>
                </a:solidFill>
                <a:latin typeface="Arimo"/>
              </a:rPr>
              <a:t>will go through the descriptions of each position.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F232D"/>
                </a:solidFill>
                <a:latin typeface="Arimo"/>
              </a:rPr>
              <a:t>If you are interested, please attend our Teams meeting on March 8th at 7:00 PM. A link will be provided beforehand. This meeting will be a time to learn more about the position by talking to our current board members and asking them questions.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F232D"/>
                </a:solidFill>
                <a:latin typeface="Arimo"/>
              </a:rPr>
              <a:t>Email shrm@uwstout.edu for more questions!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6234682" cy="3944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31BC33-A37C-4C36-862D-EF6ECA04B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22" y="2928264"/>
            <a:ext cx="7086600" cy="5364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2759" y="7623158"/>
            <a:ext cx="6234682" cy="3944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63050" y="-47625"/>
            <a:ext cx="9100038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3994" y="2009775"/>
            <a:ext cx="8455858" cy="253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6"/>
              </a:lnSpc>
            </a:pPr>
            <a:r>
              <a:rPr lang="en-US" sz="7595">
                <a:solidFill>
                  <a:srgbClr val="253943"/>
                </a:solidFill>
                <a:latin typeface="TT Phobos Inline"/>
              </a:rPr>
              <a:t>PUBLIC RELATIONS SPECIALIST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71608" y="5048250"/>
            <a:ext cx="7932080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53943"/>
                </a:solidFill>
                <a:latin typeface="TT Norms"/>
              </a:rPr>
              <a:t>Feel free to contact our current Public </a:t>
            </a:r>
            <a:r>
              <a:rPr lang="en-US" sz="3500">
                <a:solidFill>
                  <a:srgbClr val="253943"/>
                </a:solidFill>
                <a:latin typeface="Arimo"/>
              </a:rPr>
              <a:t>Relations Specialist, Allison Maroszek: maroszeka6582@my.uwstout.edu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2759" y="7623158"/>
            <a:ext cx="6234682" cy="3944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44000" y="-120344"/>
            <a:ext cx="9144000" cy="1034270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3994" y="3417892"/>
            <a:ext cx="8455858" cy="89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56"/>
              </a:lnSpc>
            </a:pPr>
            <a:r>
              <a:rPr lang="en-US" sz="7595">
                <a:solidFill>
                  <a:srgbClr val="253943"/>
                </a:solidFill>
                <a:latin typeface="TT Phobos Inline"/>
              </a:rPr>
              <a:t>TREASURER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5883" y="4984336"/>
            <a:ext cx="7932080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53943"/>
                </a:solidFill>
                <a:latin typeface="TT Norms"/>
              </a:rPr>
              <a:t>Feel free to contact our current Treasurer, Sidd Tiwari</a:t>
            </a:r>
            <a:r>
              <a:rPr lang="en-US" sz="3500">
                <a:solidFill>
                  <a:srgbClr val="253943"/>
                </a:solidFill>
                <a:latin typeface="Arimo"/>
              </a:rPr>
              <a:t>: tiwaris4088@my.uwstout.edu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2759" y="7623158"/>
            <a:ext cx="6234682" cy="3944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91625" y="-9525"/>
            <a:ext cx="9069604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5883" y="4984336"/>
            <a:ext cx="7932080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53943"/>
                </a:solidFill>
                <a:latin typeface="TT Norms"/>
              </a:rPr>
              <a:t>Feel free to contact our current Treasurer, Kyle Scheuers</a:t>
            </a:r>
            <a:r>
              <a:rPr lang="en-US" sz="3500">
                <a:solidFill>
                  <a:srgbClr val="253943"/>
                </a:solidFill>
                <a:latin typeface="Arimo"/>
              </a:rPr>
              <a:t>: scheuersk8618@my.uwstout.edu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994" y="3329414"/>
            <a:ext cx="8455858" cy="129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3"/>
              </a:lnSpc>
              <a:spcBef>
                <a:spcPct val="0"/>
              </a:spcBef>
            </a:pPr>
            <a:r>
              <a:rPr lang="en-US" sz="7595">
                <a:solidFill>
                  <a:srgbClr val="253943"/>
                </a:solidFill>
                <a:latin typeface="TT Phobos Inline"/>
              </a:rPr>
              <a:t>SECRETARY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2759" y="7623158"/>
            <a:ext cx="6234682" cy="3944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1528" y="0"/>
            <a:ext cx="9106525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5883" y="4984336"/>
            <a:ext cx="7932080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53943"/>
                </a:solidFill>
                <a:latin typeface="TT Norms"/>
              </a:rPr>
              <a:t>Feel free to contact our current Treasurer, Dylan LaFontaine</a:t>
            </a:r>
            <a:r>
              <a:rPr lang="en-US" sz="3500">
                <a:solidFill>
                  <a:srgbClr val="253943"/>
                </a:solidFill>
                <a:latin typeface="Arimo"/>
              </a:rPr>
              <a:t>: lafontained6985@my.uwstout.edu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994" y="1921297"/>
            <a:ext cx="8455858" cy="2635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3"/>
              </a:lnSpc>
              <a:spcBef>
                <a:spcPct val="0"/>
              </a:spcBef>
            </a:pPr>
            <a:r>
              <a:rPr lang="en-US" sz="7595">
                <a:solidFill>
                  <a:srgbClr val="253943"/>
                </a:solidFill>
                <a:latin typeface="TT Phobos Inline"/>
              </a:rPr>
              <a:t>VICE PRESIDENT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82759" y="7623158"/>
            <a:ext cx="6234682" cy="3944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91484" y="0"/>
            <a:ext cx="9096516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5883" y="4984336"/>
            <a:ext cx="7932080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53943"/>
                </a:solidFill>
                <a:latin typeface="TT Norms"/>
              </a:rPr>
              <a:t>Feel free to contact our current Treasurer, Emma Levendowski</a:t>
            </a:r>
            <a:r>
              <a:rPr lang="en-US" sz="3500">
                <a:solidFill>
                  <a:srgbClr val="253943"/>
                </a:solidFill>
                <a:latin typeface="Arimo"/>
              </a:rPr>
              <a:t>: levendowskie9031@my.uwstout.edu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3994" y="3016672"/>
            <a:ext cx="8455858" cy="129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3"/>
              </a:lnSpc>
              <a:spcBef>
                <a:spcPct val="0"/>
              </a:spcBef>
            </a:pPr>
            <a:r>
              <a:rPr lang="en-US" sz="7595">
                <a:solidFill>
                  <a:srgbClr val="253943"/>
                </a:solidFill>
                <a:latin typeface="TT Phobos Inline"/>
              </a:rPr>
              <a:t>PRESIDENT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62075"/>
            <a:ext cx="16713637" cy="11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9999">
                <a:solidFill>
                  <a:srgbClr val="253943"/>
                </a:solidFill>
                <a:latin typeface="TT Phobos Inline"/>
              </a:rPr>
              <a:t>MORE INFORMATION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82203" y="4199537"/>
            <a:ext cx="9177388" cy="716983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6568" y="3166369"/>
            <a:ext cx="10824113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253943"/>
                </a:solidFill>
                <a:latin typeface="TT Norms"/>
              </a:rPr>
              <a:t>Being a board member in an organization is great to add to a resume and </a:t>
            </a:r>
            <a:r>
              <a:rPr lang="en-US" sz="3500">
                <a:solidFill>
                  <a:srgbClr val="253943"/>
                </a:solidFill>
                <a:latin typeface="Arimo"/>
              </a:rPr>
              <a:t>share with any employer. Along with the leadership skills you gain, you build new relationships and friendships with everyone you meet. This is a great opportunity for all students!</a:t>
            </a:r>
          </a:p>
          <a:p>
            <a:pPr marL="755651" lvl="1" indent="-377825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253943"/>
                </a:solidFill>
                <a:latin typeface="Arimo"/>
              </a:rPr>
              <a:t>Do not be afraid to reach out to any board members for information on these roles.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259</Words>
  <Application>Microsoft Office PowerPoint</Application>
  <PresentationFormat>Custom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TT Phobos</vt:lpstr>
      <vt:lpstr>Arimo</vt:lpstr>
      <vt:lpstr>Arial</vt:lpstr>
      <vt:lpstr>TT Phobos Inline</vt:lpstr>
      <vt:lpstr>TT Norms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Vintage Library Furniture Animated Illustration Book Report Education Presentation </dc:title>
  <cp:lastModifiedBy>Levendowski, Emma</cp:lastModifiedBy>
  <cp:revision>2</cp:revision>
  <dcterms:created xsi:type="dcterms:W3CDTF">2006-08-16T00:00:00Z</dcterms:created>
  <dcterms:modified xsi:type="dcterms:W3CDTF">2022-02-10T23:38:58Z</dcterms:modified>
  <dc:identifier>DAE36rTu4FU</dc:identifier>
</cp:coreProperties>
</file>