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257" r:id="rId2"/>
    <p:sldId id="258" r:id="rId3"/>
    <p:sldId id="282" r:id="rId4"/>
    <p:sldId id="290" r:id="rId5"/>
    <p:sldId id="291" r:id="rId6"/>
    <p:sldId id="294" r:id="rId7"/>
    <p:sldId id="292" r:id="rId8"/>
    <p:sldId id="293" r:id="rId9"/>
    <p:sldId id="261" r:id="rId10"/>
    <p:sldId id="295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D2DCC-95A6-4540-8992-EFAC4C104AC5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955A-9C13-6E4D-BECE-34233DB8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7340-07ED-3448-AAAA-22BE9A984298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1441659" y="1543049"/>
            <a:ext cx="2662321" cy="266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725" y="1803405"/>
            <a:ext cx="7885355" cy="1825096"/>
          </a:xfrm>
        </p:spPr>
        <p:txBody>
          <a:bodyPr>
            <a:normAutofit/>
          </a:bodyPr>
          <a:lstStyle/>
          <a:p>
            <a:r>
              <a:rPr lang="en-US" dirty="0"/>
              <a:t>Welcome to IDMA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816" y="3632201"/>
            <a:ext cx="7282928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October 11: Fourth General </a:t>
            </a:r>
            <a:r>
              <a:rPr lang="en-US" dirty="0"/>
              <a:t>Meeting of the Fall Semester!</a:t>
            </a:r>
          </a:p>
        </p:txBody>
      </p:sp>
    </p:spTree>
    <p:extLst>
      <p:ext uri="{BB962C8B-B14F-4D97-AF65-F5344CB8AC3E}">
        <p14:creationId xmlns:p14="http://schemas.microsoft.com/office/powerpoint/2010/main" val="27600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08" b="9401"/>
          <a:stretch/>
        </p:blipFill>
        <p:spPr>
          <a:xfrm>
            <a:off x="509764" y="1277816"/>
            <a:ext cx="11307097" cy="53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1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07" y="290969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591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Project/Skype4Business Etiquette</a:t>
            </a:r>
          </a:p>
          <a:p>
            <a:r>
              <a:rPr lang="en-US" dirty="0" smtClean="0"/>
              <a:t>October Event</a:t>
            </a:r>
          </a:p>
          <a:p>
            <a:r>
              <a:rPr lang="en-US" dirty="0" smtClean="0"/>
              <a:t>Ideas for IDMA Budget</a:t>
            </a:r>
          </a:p>
          <a:p>
            <a:r>
              <a:rPr lang="en-US" dirty="0" smtClean="0"/>
              <a:t>Click-N-Curl Planning &amp;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5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73723"/>
            <a:ext cx="10807266" cy="2886259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Introductions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780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general meeting will be teleconference-friendly to support CI students</a:t>
            </a:r>
          </a:p>
          <a:p>
            <a:r>
              <a:rPr lang="en-US" dirty="0" smtClean="0"/>
              <a:t>Link is posted on Social Media &amp; OrgSync</a:t>
            </a:r>
          </a:p>
          <a:p>
            <a:r>
              <a:rPr lang="en-US" dirty="0" smtClean="0"/>
              <a:t>Anyone could be in attendance!</a:t>
            </a:r>
          </a:p>
          <a:p>
            <a:r>
              <a:rPr lang="en-US" dirty="0" smtClean="0"/>
              <a:t>So:</a:t>
            </a:r>
          </a:p>
          <a:p>
            <a:pPr lvl="1"/>
            <a:r>
              <a:rPr lang="en-US" dirty="0" smtClean="0"/>
              <a:t>Keep criticism constructive</a:t>
            </a:r>
          </a:p>
          <a:p>
            <a:pPr lvl="1"/>
            <a:r>
              <a:rPr lang="en-US" dirty="0" smtClean="0"/>
              <a:t>Treat every conversation as if our partners, professors, etc. are in the room!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5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DE4D3E-80C7-48B7-B8E5-B1B5A62C97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b="129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98C1D7-B3E7-45FC-BC11-C49DA8C1F4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October event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Networking Panel &amp; Workshop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Monday, October 30 6 pm</a:t>
            </a:r>
            <a:r>
              <a:rPr lang="mr-IN" b="1" dirty="0" smtClean="0">
                <a:solidFill>
                  <a:schemeClr val="accent3"/>
                </a:solidFill>
              </a:rPr>
              <a:t>–</a:t>
            </a:r>
            <a:r>
              <a:rPr lang="en-US" b="1" dirty="0" smtClean="0">
                <a:solidFill>
                  <a:schemeClr val="accent3"/>
                </a:solidFill>
              </a:rPr>
              <a:t>8 pm, MSC Ballroom C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 smtClean="0"/>
              <a:t>Featuring Industry Professionals </a:t>
            </a:r>
            <a:r>
              <a:rPr lang="en-US" dirty="0"/>
              <a:t>F</a:t>
            </a:r>
            <a:r>
              <a:rPr lang="en-US" dirty="0" smtClean="0"/>
              <a:t>rom </a:t>
            </a:r>
          </a:p>
          <a:p>
            <a:pPr marL="0" indent="0">
              <a:buNone/>
            </a:pPr>
            <a:r>
              <a:rPr lang="en-US" dirty="0" smtClean="0"/>
              <a:t>Thomson Reuters, Collegis Education, and Royal Credit Union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DE4D3E-80C7-48B7-B8E5-B1B5A62C97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b="129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98C1D7-B3E7-45FC-BC11-C49DA8C1F4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October event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Food?</a:t>
            </a:r>
          </a:p>
          <a:p>
            <a:r>
              <a:rPr lang="en-US" dirty="0" smtClean="0"/>
              <a:t>What would be appropriate snacks or food to have at the event?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IDMA Contingency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9009185" cy="4024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IDMA Buttons &amp; Stickers Reimbursement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Future Promotional Items? (Buttons (1-inch), Pens, Cups, Stuffed Unicorn, Mascot Head, Fleet Feet Baseball Hats)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Domain &amp; Hosting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Gas Reimbursement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Food for Recruitment Event/Education or Cultural Event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82554" y="2185182"/>
            <a:ext cx="1623646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$190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?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?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?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?</a:t>
            </a:r>
            <a:endParaRPr lang="en-US" dirty="0" smtClean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IDMA Contingency Budget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942" y="2560441"/>
            <a:ext cx="4024313" cy="3018234"/>
          </a:xfrm>
        </p:spPr>
      </p:pic>
      <p:sp>
        <p:nvSpPr>
          <p:cNvPr id="7" name="TextBox 6"/>
          <p:cNvSpPr txBox="1"/>
          <p:nvPr/>
        </p:nvSpPr>
        <p:spPr>
          <a:xfrm>
            <a:off x="4935415" y="2057401"/>
            <a:ext cx="596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Mascot Head????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3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3" y="1852470"/>
            <a:ext cx="7384921" cy="1442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19" y="3992583"/>
            <a:ext cx="8312758" cy="22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679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250</TotalTime>
  <Words>186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Mangal</vt:lpstr>
      <vt:lpstr>Arial</vt:lpstr>
      <vt:lpstr>Vapor Trail</vt:lpstr>
      <vt:lpstr>Welcome to IDMA</vt:lpstr>
      <vt:lpstr>Agenda</vt:lpstr>
      <vt:lpstr>Introductions</vt:lpstr>
      <vt:lpstr>Project Etiquette</vt:lpstr>
      <vt:lpstr>October event</vt:lpstr>
      <vt:lpstr>October event</vt:lpstr>
      <vt:lpstr>IDMA Contingency Budget</vt:lpstr>
      <vt:lpstr>IDMA Contingency Budget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IDMA</dc:title>
  <dc:creator>Kaitlin Travis</dc:creator>
  <cp:lastModifiedBy>Kaitlin Travis</cp:lastModifiedBy>
  <cp:revision>17</cp:revision>
  <dcterms:created xsi:type="dcterms:W3CDTF">2017-09-20T17:03:36Z</dcterms:created>
  <dcterms:modified xsi:type="dcterms:W3CDTF">2017-10-11T19:56:34Z</dcterms:modified>
</cp:coreProperties>
</file>