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8" r:id="rId5"/>
    <p:sldId id="263" r:id="rId6"/>
    <p:sldId id="273" r:id="rId7"/>
    <p:sldId id="271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lin, Heidi" initials="CH" lastIdx="1" clrIdx="0">
    <p:extLst>
      <p:ext uri="{19B8F6BF-5375-455C-9EA6-DF929625EA0E}">
        <p15:presenceInfo xmlns:p15="http://schemas.microsoft.com/office/powerpoint/2012/main" userId="Catlin, Heid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285720-DEFE-4486-9BA0-B969B4BD09C5}" v="10" dt="2020-03-10T23:14:37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54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xler, Suzanne" userId="c341aa62-82ef-450a-9955-e15f7444e0ce" providerId="ADAL" clId="{096FE685-4643-4222-A19F-C14D6BC219CD}"/>
    <pc:docChg chg="custSel addSld delSld modSld">
      <pc:chgData name="Traxler, Suzanne" userId="c341aa62-82ef-450a-9955-e15f7444e0ce" providerId="ADAL" clId="{096FE685-4643-4222-A19F-C14D6BC219CD}" dt="2020-03-10T23:30:52.380" v="579" actId="20577"/>
      <pc:docMkLst>
        <pc:docMk/>
      </pc:docMkLst>
      <pc:sldChg chg="modSp">
        <pc:chgData name="Traxler, Suzanne" userId="c341aa62-82ef-450a-9955-e15f7444e0ce" providerId="ADAL" clId="{096FE685-4643-4222-A19F-C14D6BC219CD}" dt="2020-03-10T23:09:20.274" v="318" actId="1076"/>
        <pc:sldMkLst>
          <pc:docMk/>
          <pc:sldMk cId="1193175429" sldId="258"/>
        </pc:sldMkLst>
        <pc:spChg chg="mod">
          <ac:chgData name="Traxler, Suzanne" userId="c341aa62-82ef-450a-9955-e15f7444e0ce" providerId="ADAL" clId="{096FE685-4643-4222-A19F-C14D6BC219CD}" dt="2020-03-10T23:09:20.274" v="318" actId="1076"/>
          <ac:spMkLst>
            <pc:docMk/>
            <pc:sldMk cId="1193175429" sldId="258"/>
            <ac:spMk id="2" creationId="{78D8C782-D62F-4DB9-9157-F430C0411CBB}"/>
          </ac:spMkLst>
        </pc:spChg>
      </pc:sldChg>
      <pc:sldChg chg="modSp">
        <pc:chgData name="Traxler, Suzanne" userId="c341aa62-82ef-450a-9955-e15f7444e0ce" providerId="ADAL" clId="{096FE685-4643-4222-A19F-C14D6BC219CD}" dt="2020-03-10T23:30:52.380" v="579" actId="20577"/>
        <pc:sldMkLst>
          <pc:docMk/>
          <pc:sldMk cId="274113525" sldId="263"/>
        </pc:sldMkLst>
        <pc:spChg chg="mod">
          <ac:chgData name="Traxler, Suzanne" userId="c341aa62-82ef-450a-9955-e15f7444e0ce" providerId="ADAL" clId="{096FE685-4643-4222-A19F-C14D6BC219CD}" dt="2020-03-10T23:30:52.380" v="579" actId="20577"/>
          <ac:spMkLst>
            <pc:docMk/>
            <pc:sldMk cId="274113525" sldId="263"/>
            <ac:spMk id="10" creationId="{00000000-0000-0000-0000-000000000000}"/>
          </ac:spMkLst>
        </pc:spChg>
      </pc:sldChg>
      <pc:sldChg chg="modSp del">
        <pc:chgData name="Traxler, Suzanne" userId="c341aa62-82ef-450a-9955-e15f7444e0ce" providerId="ADAL" clId="{096FE685-4643-4222-A19F-C14D6BC219CD}" dt="2020-03-10T23:08:35.644" v="301" actId="2696"/>
        <pc:sldMkLst>
          <pc:docMk/>
          <pc:sldMk cId="2495934953" sldId="267"/>
        </pc:sldMkLst>
        <pc:spChg chg="mod">
          <ac:chgData name="Traxler, Suzanne" userId="c341aa62-82ef-450a-9955-e15f7444e0ce" providerId="ADAL" clId="{096FE685-4643-4222-A19F-C14D6BC219CD}" dt="2020-03-10T23:08:27.326" v="300" actId="6549"/>
          <ac:spMkLst>
            <pc:docMk/>
            <pc:sldMk cId="2495934953" sldId="267"/>
            <ac:spMk id="10" creationId="{00000000-0000-0000-0000-000000000000}"/>
          </ac:spMkLst>
        </pc:spChg>
      </pc:sldChg>
      <pc:sldChg chg="del">
        <pc:chgData name="Traxler, Suzanne" userId="c341aa62-82ef-450a-9955-e15f7444e0ce" providerId="ADAL" clId="{096FE685-4643-4222-A19F-C14D6BC219CD}" dt="2020-03-10T23:05:58.250" v="188" actId="2696"/>
        <pc:sldMkLst>
          <pc:docMk/>
          <pc:sldMk cId="1153359485" sldId="269"/>
        </pc:sldMkLst>
      </pc:sldChg>
      <pc:sldChg chg="modSp add del">
        <pc:chgData name="Traxler, Suzanne" userId="c341aa62-82ef-450a-9955-e15f7444e0ce" providerId="ADAL" clId="{096FE685-4643-4222-A19F-C14D6BC219CD}" dt="2020-03-10T23:14:24.940" v="511" actId="2696"/>
        <pc:sldMkLst>
          <pc:docMk/>
          <pc:sldMk cId="2340506655" sldId="272"/>
        </pc:sldMkLst>
        <pc:spChg chg="mod">
          <ac:chgData name="Traxler, Suzanne" userId="c341aa62-82ef-450a-9955-e15f7444e0ce" providerId="ADAL" clId="{096FE685-4643-4222-A19F-C14D6BC219CD}" dt="2020-03-10T23:13:21.864" v="501"/>
          <ac:spMkLst>
            <pc:docMk/>
            <pc:sldMk cId="2340506655" sldId="272"/>
            <ac:spMk id="2" creationId="{30EB0530-028B-402D-84AB-C9E58E0C405A}"/>
          </ac:spMkLst>
        </pc:spChg>
        <pc:spChg chg="mod">
          <ac:chgData name="Traxler, Suzanne" userId="c341aa62-82ef-450a-9955-e15f7444e0ce" providerId="ADAL" clId="{096FE685-4643-4222-A19F-C14D6BC219CD}" dt="2020-03-10T23:13:11.126" v="498"/>
          <ac:spMkLst>
            <pc:docMk/>
            <pc:sldMk cId="2340506655" sldId="272"/>
            <ac:spMk id="3" creationId="{210E8434-D812-417C-B326-5F79165C9AD9}"/>
          </ac:spMkLst>
        </pc:spChg>
      </pc:sldChg>
      <pc:sldChg chg="modSp add">
        <pc:chgData name="Traxler, Suzanne" userId="c341aa62-82ef-450a-9955-e15f7444e0ce" providerId="ADAL" clId="{096FE685-4643-4222-A19F-C14D6BC219CD}" dt="2020-03-10T23:14:19.872" v="510" actId="6549"/>
        <pc:sldMkLst>
          <pc:docMk/>
          <pc:sldMk cId="2724149279" sldId="273"/>
        </pc:sldMkLst>
        <pc:spChg chg="mod">
          <ac:chgData name="Traxler, Suzanne" userId="c341aa62-82ef-450a-9955-e15f7444e0ce" providerId="ADAL" clId="{096FE685-4643-4222-A19F-C14D6BC219CD}" dt="2020-03-10T23:14:19.872" v="510" actId="6549"/>
          <ac:spMkLst>
            <pc:docMk/>
            <pc:sldMk cId="2724149279" sldId="273"/>
            <ac:spMk id="9" creationId="{00000000-0000-0000-0000-000000000000}"/>
          </ac:spMkLst>
        </pc:spChg>
        <pc:spChg chg="mod">
          <ac:chgData name="Traxler, Suzanne" userId="c341aa62-82ef-450a-9955-e15f7444e0ce" providerId="ADAL" clId="{096FE685-4643-4222-A19F-C14D6BC219CD}" dt="2020-03-10T23:13:51.877" v="507" actId="15"/>
          <ac:spMkLst>
            <pc:docMk/>
            <pc:sldMk cId="2724149279" sldId="273"/>
            <ac:spMk id="10" creationId="{00000000-0000-0000-0000-000000000000}"/>
          </ac:spMkLst>
        </pc:spChg>
      </pc:sldChg>
      <pc:sldChg chg="del">
        <pc:chgData name="Traxler, Suzanne" userId="c341aa62-82ef-450a-9955-e15f7444e0ce" providerId="ADAL" clId="{096FE685-4643-4222-A19F-C14D6BC219CD}" dt="2020-03-10T23:06:43.819" v="251" actId="2696"/>
        <pc:sldMkLst>
          <pc:docMk/>
          <pc:sldMk cId="3486761083" sldId="2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39BCCFC-5E7A-48AE-B126-6C4BF51911C7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3E5618-918A-47BF-8957-E6C94306E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38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CB4E0FA-A652-4370-8E29-5820F2CA2194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1D5DBA-F2B4-4F68-9DFB-CF3D7E6E7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035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58C1A-2D7C-45CB-8E50-4C1AD500774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814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58C1A-2D7C-45CB-8E50-4C1AD500774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835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58C1A-2D7C-45CB-8E50-4C1AD500774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119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58C1A-2D7C-45CB-8E50-4C1AD5007744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693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857F2-7CCE-42D1-BE14-F53F1BFCBAF9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F363E-403E-4A9F-80E8-DFFE8B11F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E4F46-C342-446E-9F58-E5691B8B0E71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F1FE2-7F01-4CE4-92F6-DD49C4900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F388E-7BE5-4116-B5BE-7404FD7BCE00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5D558-188B-42CF-88E4-9E79FC414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607D1-74DD-44FF-881E-AB15866EFE83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E5665-BE6F-4409-98F2-B10A7EF24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84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A6B9E-64F6-4DEC-AB01-CFB5118728D6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6EA55-D04B-4449-B43E-5CE691177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ED83C-8E92-40FF-B378-3B9FBBE0A2E7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CF721-9BC4-4AAF-9A27-6FEC7BFF54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FDB15-9477-42BD-B07B-E8B0E18CD6C8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29B97-B8A7-4B43-B40D-CA7948805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095CB-6FBE-4850-A35E-06479A8882E6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0AD2B-0960-4B3C-B5E0-D2C1843E88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B9307-D777-4E96-9BE0-7294082C61B9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2AFFF-B113-4C80-8860-0E79CE94D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884" indent="0">
              <a:buNone/>
              <a:defRPr sz="900"/>
            </a:lvl2pPr>
            <a:lvl3pPr marL="685766" indent="0">
              <a:buNone/>
              <a:defRPr sz="750"/>
            </a:lvl3pPr>
            <a:lvl4pPr marL="1028649" indent="0">
              <a:buNone/>
              <a:defRPr sz="675"/>
            </a:lvl4pPr>
            <a:lvl5pPr marL="1371532" indent="0">
              <a:buNone/>
              <a:defRPr sz="675"/>
            </a:lvl5pPr>
            <a:lvl6pPr marL="1714415" indent="0">
              <a:buNone/>
              <a:defRPr sz="675"/>
            </a:lvl6pPr>
            <a:lvl7pPr marL="2057297" indent="0">
              <a:buNone/>
              <a:defRPr sz="675"/>
            </a:lvl7pPr>
            <a:lvl8pPr marL="2400180" indent="0">
              <a:buNone/>
              <a:defRPr sz="675"/>
            </a:lvl8pPr>
            <a:lvl9pPr marL="2743064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8EF64-8820-48FA-8793-C2D007C42D40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CF216-9931-4B22-9BF9-1B12209AB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884" indent="0">
              <a:buNone/>
              <a:defRPr sz="900"/>
            </a:lvl2pPr>
            <a:lvl3pPr marL="685766" indent="0">
              <a:buNone/>
              <a:defRPr sz="750"/>
            </a:lvl3pPr>
            <a:lvl4pPr marL="1028649" indent="0">
              <a:buNone/>
              <a:defRPr sz="675"/>
            </a:lvl4pPr>
            <a:lvl5pPr marL="1371532" indent="0">
              <a:buNone/>
              <a:defRPr sz="675"/>
            </a:lvl5pPr>
            <a:lvl6pPr marL="1714415" indent="0">
              <a:buNone/>
              <a:defRPr sz="675"/>
            </a:lvl6pPr>
            <a:lvl7pPr marL="2057297" indent="0">
              <a:buNone/>
              <a:defRPr sz="675"/>
            </a:lvl7pPr>
            <a:lvl8pPr marL="2400180" indent="0">
              <a:buNone/>
              <a:defRPr sz="675"/>
            </a:lvl8pPr>
            <a:lvl9pPr marL="2743064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CB259-0F5C-4AAA-A25A-BF4BF116F401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64E53-1705-4AD9-8BC4-FDFB40E73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14A016-7628-4D4C-AB27-7452C3BB19BF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4C8CA5-6056-48C0-A217-0CEA78943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884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766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649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532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62" indent="-25716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5" indent="-21430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VER BG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" y="-47606"/>
            <a:ext cx="9141229" cy="6248264"/>
          </a:xfrm>
          <a:prstGeom prst="rect">
            <a:avLst/>
          </a:prstGeom>
        </p:spPr>
      </p:pic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81862" y="1009479"/>
            <a:ext cx="33420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>
                <a:solidFill>
                  <a:srgbClr val="004990"/>
                </a:solidFill>
                <a:latin typeface="Arial Black" pitchFamily="34" charset="0"/>
              </a:rPr>
              <a:t>SSA </a:t>
            </a:r>
            <a:r>
              <a:rPr lang="en-US" sz="3600" dirty="0">
                <a:solidFill>
                  <a:srgbClr val="004990"/>
                </a:solidFill>
                <a:latin typeface="Arial Black" pitchFamily="34" charset="0"/>
              </a:rPr>
              <a:t>Update</a:t>
            </a: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381000" y="255700"/>
            <a:ext cx="8534400" cy="8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950">
                <a:solidFill>
                  <a:schemeClr val="bg1"/>
                </a:solidFill>
                <a:latin typeface="Arial Black" pitchFamily="34" charset="0"/>
              </a:rPr>
              <a:t>Information Technology  </a:t>
            </a:r>
            <a:endParaRPr lang="en-US" sz="405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6629400" y="6200658"/>
            <a:ext cx="1257300" cy="514350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1200" spc="-38">
                <a:solidFill>
                  <a:schemeClr val="bg1"/>
                </a:solidFill>
                <a:latin typeface="Franklin Gothic Book" pitchFamily="34" charset="0"/>
              </a:rPr>
              <a:t>Current Date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771" y="6178783"/>
            <a:ext cx="9141229" cy="701193"/>
          </a:xfrm>
          <a:prstGeom prst="rect">
            <a:avLst/>
          </a:prstGeom>
          <a:solidFill>
            <a:srgbClr val="0040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1" name="Picture 5" descr="SHIELD.psd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7415" y="5928945"/>
            <a:ext cx="1148897" cy="951031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TextBox 6"/>
          <p:cNvSpPr txBox="1">
            <a:spLocks noChangeArrowheads="1"/>
          </p:cNvSpPr>
          <p:nvPr/>
        </p:nvSpPr>
        <p:spPr bwMode="auto">
          <a:xfrm>
            <a:off x="1257300" y="6311825"/>
            <a:ext cx="444641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825">
                <a:solidFill>
                  <a:schemeClr val="bg1"/>
                </a:solidFill>
                <a:latin typeface="Franklin Gothic Book" pitchFamily="34" charset="0"/>
                <a:cs typeface="Helvetica" pitchFamily="34" charset="0"/>
              </a:rPr>
              <a:t>FOCUS 2020</a:t>
            </a:r>
            <a:br>
              <a:rPr lang="en-US" sz="825">
                <a:solidFill>
                  <a:schemeClr val="bg1"/>
                </a:solidFill>
                <a:latin typeface="Franklin Gothic Book" pitchFamily="34" charset="0"/>
                <a:cs typeface="Helvetica" pitchFamily="34" charset="0"/>
              </a:rPr>
            </a:br>
            <a:r>
              <a:rPr lang="en-US" sz="825">
                <a:solidFill>
                  <a:schemeClr val="bg1"/>
                </a:solidFill>
                <a:latin typeface="Franklin Gothic Book" pitchFamily="34" charset="0"/>
                <a:cs typeface="Helvetica" pitchFamily="34" charset="0"/>
              </a:rPr>
              <a:t>Inspiring Innovation.  Learn more at </a:t>
            </a:r>
            <a:r>
              <a:rPr lang="en-US" sz="825">
                <a:solidFill>
                  <a:schemeClr val="bg1"/>
                </a:solidFill>
                <a:latin typeface="Franklin Gothic Demi" pitchFamily="34" charset="0"/>
                <a:cs typeface="Helvetica" pitchFamily="34" charset="0"/>
              </a:rPr>
              <a:t>www.uwstout.edu</a:t>
            </a:r>
          </a:p>
        </p:txBody>
      </p:sp>
      <p:pic>
        <p:nvPicPr>
          <p:cNvPr id="23" name="Picture 1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110" b="94521" l="772" r="97683">
                        <a14:foregroundMark x1="6178" y1="46575" x2="6178" y2="46575"/>
                        <a14:foregroundMark x1="3861" y1="58904" x2="3861" y2="58904"/>
                        <a14:foregroundMark x1="8494" y1="35616" x2="8494" y2="35616"/>
                        <a14:foregroundMark x1="13900" y1="36986" x2="13900" y2="36986"/>
                        <a14:foregroundMark x1="13900" y1="58904" x2="13900" y2="58904"/>
                        <a14:foregroundMark x1="22394" y1="64384" x2="22394" y2="64384"/>
                        <a14:foregroundMark x1="33977" y1="65753" x2="33977" y2="65753"/>
                        <a14:foregroundMark x1="39768" y1="56164" x2="39768" y2="56164"/>
                        <a14:foregroundMark x1="43243" y1="61644" x2="43243" y2="61644"/>
                        <a14:foregroundMark x1="47490" y1="65753" x2="47490" y2="65753"/>
                        <a14:foregroundMark x1="52896" y1="65753" x2="52896" y2="65753"/>
                        <a14:foregroundMark x1="55212" y1="65753" x2="55212" y2="65753"/>
                        <a14:foregroundMark x1="58687" y1="69863" x2="58687" y2="69863"/>
                        <a14:foregroundMark x1="61776" y1="50685" x2="61776" y2="50685"/>
                        <a14:foregroundMark x1="65251" y1="30137" x2="65251" y2="30137"/>
                        <a14:foregroundMark x1="64479" y1="16438" x2="64479" y2="16438"/>
                        <a14:foregroundMark x1="86486" y1="24658" x2="86486" y2="24658"/>
                        <a14:foregroundMark x1="95753" y1="45205" x2="95753" y2="45205"/>
                        <a14:foregroundMark x1="74131" y1="45205" x2="74131" y2="45205"/>
                        <a14:foregroundMark x1="69498" y1="42466" x2="69498" y2="42466"/>
                        <a14:foregroundMark x1="66795" y1="38356" x2="66795" y2="38356"/>
                        <a14:foregroundMark x1="88803" y1="46575" x2="88803" y2="46575"/>
                        <a14:foregroundMark x1="93436" y1="42466" x2="93436" y2="42466"/>
                        <a14:foregroundMark x1="84942" y1="42466" x2="84942" y2="42466"/>
                        <a14:foregroundMark x1="86873" y1="39726" x2="86873" y2="39726"/>
                        <a14:foregroundMark x1="85328" y1="36986" x2="85328" y2="36986"/>
                        <a14:foregroundMark x1="83012" y1="45205" x2="83012" y2="45205"/>
                        <a14:foregroundMark x1="81853" y1="47945" x2="81853" y2="47945"/>
                        <a14:foregroundMark x1="70270" y1="41096" x2="70270" y2="41096"/>
                        <a14:foregroundMark x1="68340" y1="35616" x2="68340" y2="35616"/>
                        <a14:foregroundMark x1="52124" y1="52055" x2="52124" y2="52055"/>
                        <a14:foregroundMark x1="48649" y1="52055" x2="48649" y2="52055"/>
                        <a14:foregroundMark x1="44015" y1="52055" x2="44015" y2="52055"/>
                        <a14:foregroundMark x1="38610" y1="69863" x2="38610" y2="69863"/>
                        <a14:foregroundMark x1="37838" y1="50685" x2="37838" y2="50685"/>
                        <a14:foregroundMark x1="28958" y1="71233" x2="28958" y2="71233"/>
                        <a14:foregroundMark x1="24324" y1="72603" x2="24324" y2="72603"/>
                        <a14:foregroundMark x1="17761" y1="72603" x2="17761" y2="72603"/>
                        <a14:foregroundMark x1="13127" y1="78082" x2="13127" y2="78082"/>
                        <a14:foregroundMark x1="26255" y1="94521" x2="26255" y2="94521"/>
                        <a14:foregroundMark x1="37838" y1="89041" x2="37838" y2="89041"/>
                        <a14:foregroundMark x1="45174" y1="89041" x2="45174" y2="89041"/>
                        <a14:foregroundMark x1="53668" y1="84932" x2="53668" y2="84932"/>
                        <a14:foregroundMark x1="48263" y1="75342" x2="48263" y2="75342"/>
                        <a14:foregroundMark x1="48649" y1="72603" x2="48649" y2="72603"/>
                        <a14:foregroundMark x1="52124" y1="75342" x2="52124" y2="75342"/>
                        <a14:foregroundMark x1="50965" y1="67123" x2="50965" y2="67123"/>
                        <a14:foregroundMark x1="50579" y1="61644" x2="50579" y2="61644"/>
                        <a14:foregroundMark x1="52510" y1="57534" x2="52510" y2="57534"/>
                        <a14:foregroundMark x1="54054" y1="58904" x2="54054" y2="58904"/>
                        <a14:foregroundMark x1="40154" y1="72603" x2="40154" y2="72603"/>
                        <a14:foregroundMark x1="21622" y1="45205" x2="21622" y2="45205"/>
                        <a14:foregroundMark x1="58687" y1="32877" x2="58687" y2="32877"/>
                        <a14:foregroundMark x1="60232" y1="28767" x2="60232" y2="28767"/>
                        <a14:foregroundMark x1="60618" y1="80822" x2="60618" y2="80822"/>
                        <a14:foregroundMark x1="29730" y1="31507" x2="29730" y2="31507"/>
                        <a14:foregroundMark x1="22780" y1="34247" x2="51351" y2="30137"/>
                        <a14:foregroundMark x1="5792" y1="27397" x2="61004" y2="90411"/>
                        <a14:foregroundMark x1="1158" y1="65753" x2="46332" y2="89041"/>
                        <a14:foregroundMark x1="50965" y1="43836" x2="97683" y2="34247"/>
                        <a14:foregroundMark x1="63320" y1="12329" x2="94208" y2="16438"/>
                        <a14:foregroundMark x1="63707" y1="60274" x2="94981" y2="56164"/>
                        <a14:foregroundMark x1="17761" y1="63014" x2="17761" y2="63014"/>
                        <a14:backgroundMark x1="3861" y1="13699" x2="3861" y2="13699"/>
                        <a14:backgroundMark x1="96525" y1="84932" x2="96525" y2="84932"/>
                        <a14:backgroundMark x1="82239" y1="79452" x2="82239" y2="79452"/>
                        <a14:backgroundMark x1="65637" y1="72603" x2="65637" y2="72603"/>
                        <a14:backgroundMark x1="1544" y1="91781" x2="1544" y2="917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905000"/>
            <a:ext cx="2286000" cy="644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8D8C782-D62F-4DB9-9157-F430C0411CBB}"/>
              </a:ext>
            </a:extLst>
          </p:cNvPr>
          <p:cNvSpPr txBox="1"/>
          <p:nvPr/>
        </p:nvSpPr>
        <p:spPr>
          <a:xfrm>
            <a:off x="581862" y="2103162"/>
            <a:ext cx="2694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March 2020</a:t>
            </a:r>
          </a:p>
          <a:p>
            <a:r>
              <a:rPr lang="en-US" dirty="0">
                <a:solidFill>
                  <a:schemeClr val="bg1"/>
                </a:solidFill>
              </a:rPr>
              <a:t>Sue Traxler</a:t>
            </a:r>
          </a:p>
        </p:txBody>
      </p:sp>
    </p:spTree>
    <p:extLst>
      <p:ext uri="{BB962C8B-B14F-4D97-AF65-F5344CB8AC3E}">
        <p14:creationId xmlns:p14="http://schemas.microsoft.com/office/powerpoint/2010/main" val="119317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66384" y="335114"/>
            <a:ext cx="64630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4990"/>
                </a:solidFill>
                <a:latin typeface="Arial Black" pitchFamily="34" charset="0"/>
              </a:rPr>
              <a:t>IT Update</a:t>
            </a: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761102" y="1748818"/>
            <a:ext cx="3086100" cy="8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950">
                <a:solidFill>
                  <a:schemeClr val="bg1"/>
                </a:solidFill>
                <a:latin typeface="Arial Black" pitchFamily="34" charset="0"/>
              </a:rPr>
              <a:t>TITLE</a:t>
            </a:r>
            <a:endParaRPr lang="en-US" sz="405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1828800" y="2408256"/>
            <a:ext cx="1257300" cy="514350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1200" spc="-38">
                <a:solidFill>
                  <a:schemeClr val="bg1"/>
                </a:solidFill>
                <a:latin typeface="Franklin Gothic Book" pitchFamily="34" charset="0"/>
              </a:rPr>
              <a:t>Current Date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9396" y="6156807"/>
            <a:ext cx="9242634" cy="701193"/>
          </a:xfrm>
          <a:prstGeom prst="rect">
            <a:avLst/>
          </a:prstGeom>
          <a:solidFill>
            <a:srgbClr val="0040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1" name="Picture 5" descr="SHIELD.psd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-19396" y="5906967"/>
            <a:ext cx="1148897" cy="951031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TextBox 6"/>
          <p:cNvSpPr txBox="1">
            <a:spLocks noChangeArrowheads="1"/>
          </p:cNvSpPr>
          <p:nvPr/>
        </p:nvSpPr>
        <p:spPr bwMode="auto">
          <a:xfrm>
            <a:off x="1155753" y="6156808"/>
            <a:ext cx="444641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825">
                <a:solidFill>
                  <a:schemeClr val="bg1"/>
                </a:solidFill>
                <a:latin typeface="Franklin Gothic Book" pitchFamily="34" charset="0"/>
                <a:cs typeface="Helvetica" pitchFamily="34" charset="0"/>
              </a:rPr>
              <a:t>FOCUS 2020</a:t>
            </a:r>
            <a:br>
              <a:rPr lang="en-US" sz="825">
                <a:solidFill>
                  <a:schemeClr val="bg1"/>
                </a:solidFill>
                <a:latin typeface="Franklin Gothic Book" pitchFamily="34" charset="0"/>
                <a:cs typeface="Helvetica" pitchFamily="34" charset="0"/>
              </a:rPr>
            </a:br>
            <a:r>
              <a:rPr lang="en-US" sz="825">
                <a:solidFill>
                  <a:schemeClr val="bg1"/>
                </a:solidFill>
                <a:latin typeface="Franklin Gothic Book" pitchFamily="34" charset="0"/>
                <a:cs typeface="Helvetica" pitchFamily="34" charset="0"/>
              </a:rPr>
              <a:t>Inspiring Innovation.  Learn more at </a:t>
            </a:r>
            <a:r>
              <a:rPr lang="en-US" sz="825">
                <a:solidFill>
                  <a:schemeClr val="bg1"/>
                </a:solidFill>
                <a:latin typeface="Franklin Gothic Demi" pitchFamily="34" charset="0"/>
                <a:cs typeface="Helvetica" pitchFamily="34" charset="0"/>
              </a:rPr>
              <a:t>www.uwstout.edu</a:t>
            </a:r>
          </a:p>
        </p:txBody>
      </p:sp>
      <p:pic>
        <p:nvPicPr>
          <p:cNvPr id="23" name="Picture 1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110" b="94521" l="772" r="97683">
                        <a14:foregroundMark x1="6178" y1="46575" x2="6178" y2="46575"/>
                        <a14:foregroundMark x1="3861" y1="58904" x2="3861" y2="58904"/>
                        <a14:foregroundMark x1="8494" y1="35616" x2="8494" y2="35616"/>
                        <a14:foregroundMark x1="13900" y1="36986" x2="13900" y2="36986"/>
                        <a14:foregroundMark x1="13900" y1="58904" x2="13900" y2="58904"/>
                        <a14:foregroundMark x1="22394" y1="64384" x2="22394" y2="64384"/>
                        <a14:foregroundMark x1="33977" y1="65753" x2="33977" y2="65753"/>
                        <a14:foregroundMark x1="39768" y1="56164" x2="39768" y2="56164"/>
                        <a14:foregroundMark x1="43243" y1="61644" x2="43243" y2="61644"/>
                        <a14:foregroundMark x1="47490" y1="65753" x2="47490" y2="65753"/>
                        <a14:foregroundMark x1="52896" y1="65753" x2="52896" y2="65753"/>
                        <a14:foregroundMark x1="55212" y1="65753" x2="55212" y2="65753"/>
                        <a14:foregroundMark x1="58687" y1="69863" x2="58687" y2="69863"/>
                        <a14:foregroundMark x1="61776" y1="50685" x2="61776" y2="50685"/>
                        <a14:foregroundMark x1="65251" y1="30137" x2="65251" y2="30137"/>
                        <a14:foregroundMark x1="64479" y1="16438" x2="64479" y2="16438"/>
                        <a14:foregroundMark x1="86486" y1="24658" x2="86486" y2="24658"/>
                        <a14:foregroundMark x1="95753" y1="45205" x2="95753" y2="45205"/>
                        <a14:foregroundMark x1="74131" y1="45205" x2="74131" y2="45205"/>
                        <a14:foregroundMark x1="69498" y1="42466" x2="69498" y2="42466"/>
                        <a14:foregroundMark x1="66795" y1="38356" x2="66795" y2="38356"/>
                        <a14:foregroundMark x1="88803" y1="46575" x2="88803" y2="46575"/>
                        <a14:foregroundMark x1="93436" y1="42466" x2="93436" y2="42466"/>
                        <a14:foregroundMark x1="84942" y1="42466" x2="84942" y2="42466"/>
                        <a14:foregroundMark x1="86873" y1="39726" x2="86873" y2="39726"/>
                        <a14:foregroundMark x1="85328" y1="36986" x2="85328" y2="36986"/>
                        <a14:foregroundMark x1="83012" y1="45205" x2="83012" y2="45205"/>
                        <a14:foregroundMark x1="81853" y1="47945" x2="81853" y2="47945"/>
                        <a14:foregroundMark x1="70270" y1="41096" x2="70270" y2="41096"/>
                        <a14:foregroundMark x1="68340" y1="35616" x2="68340" y2="35616"/>
                        <a14:foregroundMark x1="52124" y1="52055" x2="52124" y2="52055"/>
                        <a14:foregroundMark x1="48649" y1="52055" x2="48649" y2="52055"/>
                        <a14:foregroundMark x1="44015" y1="52055" x2="44015" y2="52055"/>
                        <a14:foregroundMark x1="38610" y1="69863" x2="38610" y2="69863"/>
                        <a14:foregroundMark x1="37838" y1="50685" x2="37838" y2="50685"/>
                        <a14:foregroundMark x1="28958" y1="71233" x2="28958" y2="71233"/>
                        <a14:foregroundMark x1="24324" y1="72603" x2="24324" y2="72603"/>
                        <a14:foregroundMark x1="17761" y1="72603" x2="17761" y2="72603"/>
                        <a14:foregroundMark x1="13127" y1="78082" x2="13127" y2="78082"/>
                        <a14:foregroundMark x1="26255" y1="94521" x2="26255" y2="94521"/>
                        <a14:foregroundMark x1="37838" y1="89041" x2="37838" y2="89041"/>
                        <a14:foregroundMark x1="45174" y1="89041" x2="45174" y2="89041"/>
                        <a14:foregroundMark x1="53668" y1="84932" x2="53668" y2="84932"/>
                        <a14:foregroundMark x1="48263" y1="75342" x2="48263" y2="75342"/>
                        <a14:foregroundMark x1="48649" y1="72603" x2="48649" y2="72603"/>
                        <a14:foregroundMark x1="52124" y1="75342" x2="52124" y2="75342"/>
                        <a14:foregroundMark x1="50965" y1="67123" x2="50965" y2="67123"/>
                        <a14:foregroundMark x1="50579" y1="61644" x2="50579" y2="61644"/>
                        <a14:foregroundMark x1="52510" y1="57534" x2="52510" y2="57534"/>
                        <a14:foregroundMark x1="54054" y1="58904" x2="54054" y2="58904"/>
                        <a14:foregroundMark x1="40154" y1="72603" x2="40154" y2="72603"/>
                        <a14:foregroundMark x1="21622" y1="45205" x2="21622" y2="45205"/>
                        <a14:foregroundMark x1="58687" y1="32877" x2="58687" y2="32877"/>
                        <a14:foregroundMark x1="60232" y1="28767" x2="60232" y2="28767"/>
                        <a14:foregroundMark x1="60618" y1="80822" x2="60618" y2="80822"/>
                        <a14:foregroundMark x1="29730" y1="31507" x2="29730" y2="31507"/>
                        <a14:foregroundMark x1="22780" y1="34247" x2="51351" y2="30137"/>
                        <a14:foregroundMark x1="5792" y1="27397" x2="61004" y2="90411"/>
                        <a14:foregroundMark x1="1158" y1="65753" x2="46332" y2="89041"/>
                        <a14:foregroundMark x1="50965" y1="43836" x2="97683" y2="34247"/>
                        <a14:foregroundMark x1="63320" y1="12329" x2="94208" y2="16438"/>
                        <a14:foregroundMark x1="63707" y1="60274" x2="94981" y2="56164"/>
                        <a14:foregroundMark x1="17761" y1="63014" x2="17761" y2="63014"/>
                        <a14:backgroundMark x1="3861" y1="13699" x2="3861" y2="13699"/>
                        <a14:backgroundMark x1="96525" y1="84932" x2="96525" y2="84932"/>
                        <a14:backgroundMark x1="82239" y1="79452" x2="82239" y2="79452"/>
                        <a14:backgroundMark x1="65637" y1="72603" x2="65637" y2="72603"/>
                        <a14:backgroundMark x1="1544" y1="91781" x2="1544" y2="917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04800"/>
            <a:ext cx="2286000" cy="644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737537" y="1623898"/>
            <a:ext cx="7915275" cy="417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US" dirty="0"/>
              <a:t>Duo 2-Step</a:t>
            </a:r>
          </a:p>
          <a:p>
            <a:pPr marL="914400" lvl="1" indent="-457200" algn="l">
              <a:buFont typeface="Arial" panose="020B0604020202020204" pitchFamily="34" charset="0"/>
              <a:buChar char="•"/>
              <a:defRPr/>
            </a:pPr>
            <a:r>
              <a:rPr lang="en-US" dirty="0"/>
              <a:t>Some student rollout 2</a:t>
            </a:r>
            <a:r>
              <a:rPr lang="en-US" baseline="30000" dirty="0"/>
              <a:t>nd</a:t>
            </a:r>
            <a:r>
              <a:rPr lang="en-US" dirty="0"/>
              <a:t> half Spring term</a:t>
            </a:r>
          </a:p>
          <a:p>
            <a:pPr marL="914400" lvl="1" indent="-457200" algn="l">
              <a:buFont typeface="Arial" panose="020B0604020202020204" pitchFamily="34" charset="0"/>
              <a:buChar char="•"/>
              <a:defRPr/>
            </a:pPr>
            <a:r>
              <a:rPr lang="en-US" dirty="0"/>
              <a:t>First year students Summer 2020</a:t>
            </a:r>
          </a:p>
          <a:p>
            <a:pPr marL="914400" lvl="1" indent="-457200" algn="l">
              <a:buFont typeface="Arial" panose="020B0604020202020204" pitchFamily="34" charset="0"/>
              <a:buChar char="•"/>
              <a:defRPr/>
            </a:pPr>
            <a:r>
              <a:rPr lang="en-US" dirty="0"/>
              <a:t>Remaining students Fall 2020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US" dirty="0"/>
              <a:t>Testing Print Management and Print Release Summer/Fall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US" dirty="0"/>
              <a:t>Software Procurement Academic Procedure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US" dirty="0"/>
              <a:t>Adobe Licensing – re-enroll every </a:t>
            </a:r>
            <a:r>
              <a:rPr lang="en-US"/>
              <a:t>6 months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US" dirty="0"/>
              <a:t>Pandemic Planning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13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66384" y="335114"/>
            <a:ext cx="66774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600">
                <a:solidFill>
                  <a:srgbClr val="004990"/>
                </a:solidFill>
                <a:latin typeface="Arial Black" pitchFamily="34" charset="0"/>
              </a:defRPr>
            </a:lvl1pPr>
          </a:lstStyle>
          <a:p>
            <a:r>
              <a:rPr lang="en-US" dirty="0"/>
              <a:t>Software Procurement</a:t>
            </a: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761102" y="1748818"/>
            <a:ext cx="3086100" cy="8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950">
                <a:solidFill>
                  <a:schemeClr val="bg1"/>
                </a:solidFill>
                <a:latin typeface="Arial Black" pitchFamily="34" charset="0"/>
              </a:rPr>
              <a:t>TITLE</a:t>
            </a:r>
            <a:endParaRPr lang="en-US" sz="405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1828800" y="2408256"/>
            <a:ext cx="1257300" cy="514350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1200" spc="-38">
                <a:solidFill>
                  <a:schemeClr val="bg1"/>
                </a:solidFill>
                <a:latin typeface="Franklin Gothic Book" pitchFamily="34" charset="0"/>
              </a:rPr>
              <a:t>Current Date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9396" y="6156807"/>
            <a:ext cx="9242634" cy="701193"/>
          </a:xfrm>
          <a:prstGeom prst="rect">
            <a:avLst/>
          </a:prstGeom>
          <a:solidFill>
            <a:srgbClr val="0040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1" name="Picture 5" descr="SHIELD.psd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-19396" y="5906967"/>
            <a:ext cx="1148897" cy="951031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TextBox 6"/>
          <p:cNvSpPr txBox="1">
            <a:spLocks noChangeArrowheads="1"/>
          </p:cNvSpPr>
          <p:nvPr/>
        </p:nvSpPr>
        <p:spPr bwMode="auto">
          <a:xfrm>
            <a:off x="1155753" y="6156808"/>
            <a:ext cx="444641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825">
                <a:solidFill>
                  <a:schemeClr val="bg1"/>
                </a:solidFill>
                <a:latin typeface="Franklin Gothic Book" pitchFamily="34" charset="0"/>
                <a:cs typeface="Helvetica" pitchFamily="34" charset="0"/>
              </a:rPr>
              <a:t>FOCUS 2020</a:t>
            </a:r>
            <a:br>
              <a:rPr lang="en-US" sz="825">
                <a:solidFill>
                  <a:schemeClr val="bg1"/>
                </a:solidFill>
                <a:latin typeface="Franklin Gothic Book" pitchFamily="34" charset="0"/>
                <a:cs typeface="Helvetica" pitchFamily="34" charset="0"/>
              </a:rPr>
            </a:br>
            <a:r>
              <a:rPr lang="en-US" sz="825">
                <a:solidFill>
                  <a:schemeClr val="bg1"/>
                </a:solidFill>
                <a:latin typeface="Franklin Gothic Book" pitchFamily="34" charset="0"/>
                <a:cs typeface="Helvetica" pitchFamily="34" charset="0"/>
              </a:rPr>
              <a:t>Inspiring Innovation.  Learn more at </a:t>
            </a:r>
            <a:r>
              <a:rPr lang="en-US" sz="825">
                <a:solidFill>
                  <a:schemeClr val="bg1"/>
                </a:solidFill>
                <a:latin typeface="Franklin Gothic Demi" pitchFamily="34" charset="0"/>
                <a:cs typeface="Helvetica" pitchFamily="34" charset="0"/>
              </a:rPr>
              <a:t>www.uwstout.edu</a:t>
            </a:r>
          </a:p>
        </p:txBody>
      </p:sp>
      <p:pic>
        <p:nvPicPr>
          <p:cNvPr id="23" name="Picture 1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110" b="94521" l="772" r="97683">
                        <a14:foregroundMark x1="6178" y1="46575" x2="6178" y2="46575"/>
                        <a14:foregroundMark x1="3861" y1="58904" x2="3861" y2="58904"/>
                        <a14:foregroundMark x1="8494" y1="35616" x2="8494" y2="35616"/>
                        <a14:foregroundMark x1="13900" y1="36986" x2="13900" y2="36986"/>
                        <a14:foregroundMark x1="13900" y1="58904" x2="13900" y2="58904"/>
                        <a14:foregroundMark x1="22394" y1="64384" x2="22394" y2="64384"/>
                        <a14:foregroundMark x1="33977" y1="65753" x2="33977" y2="65753"/>
                        <a14:foregroundMark x1="39768" y1="56164" x2="39768" y2="56164"/>
                        <a14:foregroundMark x1="43243" y1="61644" x2="43243" y2="61644"/>
                        <a14:foregroundMark x1="47490" y1="65753" x2="47490" y2="65753"/>
                        <a14:foregroundMark x1="52896" y1="65753" x2="52896" y2="65753"/>
                        <a14:foregroundMark x1="55212" y1="65753" x2="55212" y2="65753"/>
                        <a14:foregroundMark x1="58687" y1="69863" x2="58687" y2="69863"/>
                        <a14:foregroundMark x1="61776" y1="50685" x2="61776" y2="50685"/>
                        <a14:foregroundMark x1="65251" y1="30137" x2="65251" y2="30137"/>
                        <a14:foregroundMark x1="64479" y1="16438" x2="64479" y2="16438"/>
                        <a14:foregroundMark x1="86486" y1="24658" x2="86486" y2="24658"/>
                        <a14:foregroundMark x1="95753" y1="45205" x2="95753" y2="45205"/>
                        <a14:foregroundMark x1="74131" y1="45205" x2="74131" y2="45205"/>
                        <a14:foregroundMark x1="69498" y1="42466" x2="69498" y2="42466"/>
                        <a14:foregroundMark x1="66795" y1="38356" x2="66795" y2="38356"/>
                        <a14:foregroundMark x1="88803" y1="46575" x2="88803" y2="46575"/>
                        <a14:foregroundMark x1="93436" y1="42466" x2="93436" y2="42466"/>
                        <a14:foregroundMark x1="84942" y1="42466" x2="84942" y2="42466"/>
                        <a14:foregroundMark x1="86873" y1="39726" x2="86873" y2="39726"/>
                        <a14:foregroundMark x1="85328" y1="36986" x2="85328" y2="36986"/>
                        <a14:foregroundMark x1="83012" y1="45205" x2="83012" y2="45205"/>
                        <a14:foregroundMark x1="81853" y1="47945" x2="81853" y2="47945"/>
                        <a14:foregroundMark x1="70270" y1="41096" x2="70270" y2="41096"/>
                        <a14:foregroundMark x1="68340" y1="35616" x2="68340" y2="35616"/>
                        <a14:foregroundMark x1="52124" y1="52055" x2="52124" y2="52055"/>
                        <a14:foregroundMark x1="48649" y1="52055" x2="48649" y2="52055"/>
                        <a14:foregroundMark x1="44015" y1="52055" x2="44015" y2="52055"/>
                        <a14:foregroundMark x1="38610" y1="69863" x2="38610" y2="69863"/>
                        <a14:foregroundMark x1="37838" y1="50685" x2="37838" y2="50685"/>
                        <a14:foregroundMark x1="28958" y1="71233" x2="28958" y2="71233"/>
                        <a14:foregroundMark x1="24324" y1="72603" x2="24324" y2="72603"/>
                        <a14:foregroundMark x1="17761" y1="72603" x2="17761" y2="72603"/>
                        <a14:foregroundMark x1="13127" y1="78082" x2="13127" y2="78082"/>
                        <a14:foregroundMark x1="26255" y1="94521" x2="26255" y2="94521"/>
                        <a14:foregroundMark x1="37838" y1="89041" x2="37838" y2="89041"/>
                        <a14:foregroundMark x1="45174" y1="89041" x2="45174" y2="89041"/>
                        <a14:foregroundMark x1="53668" y1="84932" x2="53668" y2="84932"/>
                        <a14:foregroundMark x1="48263" y1="75342" x2="48263" y2="75342"/>
                        <a14:foregroundMark x1="48649" y1="72603" x2="48649" y2="72603"/>
                        <a14:foregroundMark x1="52124" y1="75342" x2="52124" y2="75342"/>
                        <a14:foregroundMark x1="50965" y1="67123" x2="50965" y2="67123"/>
                        <a14:foregroundMark x1="50579" y1="61644" x2="50579" y2="61644"/>
                        <a14:foregroundMark x1="52510" y1="57534" x2="52510" y2="57534"/>
                        <a14:foregroundMark x1="54054" y1="58904" x2="54054" y2="58904"/>
                        <a14:foregroundMark x1="40154" y1="72603" x2="40154" y2="72603"/>
                        <a14:foregroundMark x1="21622" y1="45205" x2="21622" y2="45205"/>
                        <a14:foregroundMark x1="58687" y1="32877" x2="58687" y2="32877"/>
                        <a14:foregroundMark x1="60232" y1="28767" x2="60232" y2="28767"/>
                        <a14:foregroundMark x1="60618" y1="80822" x2="60618" y2="80822"/>
                        <a14:foregroundMark x1="29730" y1="31507" x2="29730" y2="31507"/>
                        <a14:foregroundMark x1="22780" y1="34247" x2="51351" y2="30137"/>
                        <a14:foregroundMark x1="5792" y1="27397" x2="61004" y2="90411"/>
                        <a14:foregroundMark x1="1158" y1="65753" x2="46332" y2="89041"/>
                        <a14:foregroundMark x1="50965" y1="43836" x2="97683" y2="34247"/>
                        <a14:foregroundMark x1="63320" y1="12329" x2="94208" y2="16438"/>
                        <a14:foregroundMark x1="63707" y1="60274" x2="94981" y2="56164"/>
                        <a14:foregroundMark x1="17761" y1="63014" x2="17761" y2="63014"/>
                        <a14:backgroundMark x1="3861" y1="13699" x2="3861" y2="13699"/>
                        <a14:backgroundMark x1="96525" y1="84932" x2="96525" y2="84932"/>
                        <a14:backgroundMark x1="82239" y1="79452" x2="82239" y2="79452"/>
                        <a14:backgroundMark x1="65637" y1="72603" x2="65637" y2="72603"/>
                        <a14:backgroundMark x1="1544" y1="91781" x2="1544" y2="917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04800"/>
            <a:ext cx="2286000" cy="644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737537" y="1623898"/>
            <a:ext cx="7915275" cy="417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Engage LIT Staff at beginning of exploring/purchasing software.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LIT security staff will review the software request for compliance and potentially develop a solution to allow the software to work for our campus. At minimum, the following areas will be reviewed for compliance. </a:t>
            </a:r>
          </a:p>
          <a:p>
            <a:pPr marL="757223" lvl="2" algn="l"/>
            <a:r>
              <a:rPr lang="en-US" dirty="0"/>
              <a:t>a. Data Classification: High, Medium or Low risk </a:t>
            </a:r>
          </a:p>
          <a:p>
            <a:pPr marL="757223" lvl="2" algn="l"/>
            <a:r>
              <a:rPr lang="en-US" dirty="0"/>
              <a:t>b. Authentication Requirements: Password and account login requirements </a:t>
            </a:r>
          </a:p>
          <a:p>
            <a:pPr marL="757223" lvl="2" algn="l"/>
            <a:r>
              <a:rPr lang="en-US" dirty="0"/>
              <a:t>c. Data Protections: How the data is encrypted </a:t>
            </a:r>
          </a:p>
          <a:p>
            <a:pPr marL="757223" lvl="2" algn="l"/>
            <a:r>
              <a:rPr lang="en-US" dirty="0"/>
              <a:t>d. Data Retention: How the data is either retained or removed </a:t>
            </a:r>
          </a:p>
          <a:p>
            <a:pPr marL="757223" lvl="2" algn="l"/>
            <a:r>
              <a:rPr lang="en-US" dirty="0"/>
              <a:t>e. Data Privacy: FERPA, PCI, GDPR and intellectual property 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4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228598" y="263647"/>
            <a:ext cx="64630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004990"/>
                </a:solidFill>
                <a:latin typeface="Arial Black" pitchFamily="34" charset="0"/>
              </a:rPr>
              <a:t>Questions?</a:t>
            </a: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761102" y="1748818"/>
            <a:ext cx="3086100" cy="8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950">
                <a:solidFill>
                  <a:schemeClr val="bg1"/>
                </a:solidFill>
                <a:latin typeface="Arial Black" pitchFamily="34" charset="0"/>
              </a:rPr>
              <a:t>TITLE</a:t>
            </a:r>
            <a:endParaRPr lang="en-US" sz="405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1828800" y="2408256"/>
            <a:ext cx="1257300" cy="514350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1200" spc="-38">
                <a:solidFill>
                  <a:schemeClr val="bg1"/>
                </a:solidFill>
                <a:latin typeface="Franklin Gothic Book" pitchFamily="34" charset="0"/>
              </a:rPr>
              <a:t>Current Date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9396" y="6156807"/>
            <a:ext cx="9242634" cy="701193"/>
          </a:xfrm>
          <a:prstGeom prst="rect">
            <a:avLst/>
          </a:prstGeom>
          <a:solidFill>
            <a:srgbClr val="0040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1" name="Picture 5" descr="SHIELD.psd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-19396" y="5906967"/>
            <a:ext cx="1148897" cy="951031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TextBox 6"/>
          <p:cNvSpPr txBox="1">
            <a:spLocks noChangeArrowheads="1"/>
          </p:cNvSpPr>
          <p:nvPr/>
        </p:nvSpPr>
        <p:spPr bwMode="auto">
          <a:xfrm>
            <a:off x="1155753" y="6156808"/>
            <a:ext cx="444641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825">
                <a:solidFill>
                  <a:schemeClr val="bg1"/>
                </a:solidFill>
                <a:latin typeface="Franklin Gothic Book" pitchFamily="34" charset="0"/>
                <a:cs typeface="Helvetica" pitchFamily="34" charset="0"/>
              </a:rPr>
              <a:t>FOCUS 2020</a:t>
            </a:r>
            <a:br>
              <a:rPr lang="en-US" sz="825">
                <a:solidFill>
                  <a:schemeClr val="bg1"/>
                </a:solidFill>
                <a:latin typeface="Franklin Gothic Book" pitchFamily="34" charset="0"/>
                <a:cs typeface="Helvetica" pitchFamily="34" charset="0"/>
              </a:rPr>
            </a:br>
            <a:r>
              <a:rPr lang="en-US" sz="825">
                <a:solidFill>
                  <a:schemeClr val="bg1"/>
                </a:solidFill>
                <a:latin typeface="Franklin Gothic Book" pitchFamily="34" charset="0"/>
                <a:cs typeface="Helvetica" pitchFamily="34" charset="0"/>
              </a:rPr>
              <a:t>Inspiring Innovation.  Learn more at </a:t>
            </a:r>
            <a:r>
              <a:rPr lang="en-US" sz="825">
                <a:solidFill>
                  <a:schemeClr val="bg1"/>
                </a:solidFill>
                <a:latin typeface="Franklin Gothic Demi" pitchFamily="34" charset="0"/>
                <a:cs typeface="Helvetica" pitchFamily="34" charset="0"/>
              </a:rPr>
              <a:t>www.uwstout.edu</a:t>
            </a:r>
          </a:p>
        </p:txBody>
      </p:sp>
      <p:pic>
        <p:nvPicPr>
          <p:cNvPr id="23" name="Picture 1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110" b="94521" l="772" r="97683">
                        <a14:foregroundMark x1="6178" y1="46575" x2="6178" y2="46575"/>
                        <a14:foregroundMark x1="3861" y1="58904" x2="3861" y2="58904"/>
                        <a14:foregroundMark x1="8494" y1="35616" x2="8494" y2="35616"/>
                        <a14:foregroundMark x1="13900" y1="36986" x2="13900" y2="36986"/>
                        <a14:foregroundMark x1="13900" y1="58904" x2="13900" y2="58904"/>
                        <a14:foregroundMark x1="22394" y1="64384" x2="22394" y2="64384"/>
                        <a14:foregroundMark x1="33977" y1="65753" x2="33977" y2="65753"/>
                        <a14:foregroundMark x1="39768" y1="56164" x2="39768" y2="56164"/>
                        <a14:foregroundMark x1="43243" y1="61644" x2="43243" y2="61644"/>
                        <a14:foregroundMark x1="47490" y1="65753" x2="47490" y2="65753"/>
                        <a14:foregroundMark x1="52896" y1="65753" x2="52896" y2="65753"/>
                        <a14:foregroundMark x1="55212" y1="65753" x2="55212" y2="65753"/>
                        <a14:foregroundMark x1="58687" y1="69863" x2="58687" y2="69863"/>
                        <a14:foregroundMark x1="61776" y1="50685" x2="61776" y2="50685"/>
                        <a14:foregroundMark x1="65251" y1="30137" x2="65251" y2="30137"/>
                        <a14:foregroundMark x1="64479" y1="16438" x2="64479" y2="16438"/>
                        <a14:foregroundMark x1="86486" y1="24658" x2="86486" y2="24658"/>
                        <a14:foregroundMark x1="95753" y1="45205" x2="95753" y2="45205"/>
                        <a14:foregroundMark x1="74131" y1="45205" x2="74131" y2="45205"/>
                        <a14:foregroundMark x1="69498" y1="42466" x2="69498" y2="42466"/>
                        <a14:foregroundMark x1="66795" y1="38356" x2="66795" y2="38356"/>
                        <a14:foregroundMark x1="88803" y1="46575" x2="88803" y2="46575"/>
                        <a14:foregroundMark x1="93436" y1="42466" x2="93436" y2="42466"/>
                        <a14:foregroundMark x1="84942" y1="42466" x2="84942" y2="42466"/>
                        <a14:foregroundMark x1="86873" y1="39726" x2="86873" y2="39726"/>
                        <a14:foregroundMark x1="85328" y1="36986" x2="85328" y2="36986"/>
                        <a14:foregroundMark x1="83012" y1="45205" x2="83012" y2="45205"/>
                        <a14:foregroundMark x1="81853" y1="47945" x2="81853" y2="47945"/>
                        <a14:foregroundMark x1="70270" y1="41096" x2="70270" y2="41096"/>
                        <a14:foregroundMark x1="68340" y1="35616" x2="68340" y2="35616"/>
                        <a14:foregroundMark x1="52124" y1="52055" x2="52124" y2="52055"/>
                        <a14:foregroundMark x1="48649" y1="52055" x2="48649" y2="52055"/>
                        <a14:foregroundMark x1="44015" y1="52055" x2="44015" y2="52055"/>
                        <a14:foregroundMark x1="38610" y1="69863" x2="38610" y2="69863"/>
                        <a14:foregroundMark x1="37838" y1="50685" x2="37838" y2="50685"/>
                        <a14:foregroundMark x1="28958" y1="71233" x2="28958" y2="71233"/>
                        <a14:foregroundMark x1="24324" y1="72603" x2="24324" y2="72603"/>
                        <a14:foregroundMark x1="17761" y1="72603" x2="17761" y2="72603"/>
                        <a14:foregroundMark x1="13127" y1="78082" x2="13127" y2="78082"/>
                        <a14:foregroundMark x1="26255" y1="94521" x2="26255" y2="94521"/>
                        <a14:foregroundMark x1="37838" y1="89041" x2="37838" y2="89041"/>
                        <a14:foregroundMark x1="45174" y1="89041" x2="45174" y2="89041"/>
                        <a14:foregroundMark x1="53668" y1="84932" x2="53668" y2="84932"/>
                        <a14:foregroundMark x1="48263" y1="75342" x2="48263" y2="75342"/>
                        <a14:foregroundMark x1="48649" y1="72603" x2="48649" y2="72603"/>
                        <a14:foregroundMark x1="52124" y1="75342" x2="52124" y2="75342"/>
                        <a14:foregroundMark x1="50965" y1="67123" x2="50965" y2="67123"/>
                        <a14:foregroundMark x1="50579" y1="61644" x2="50579" y2="61644"/>
                        <a14:foregroundMark x1="52510" y1="57534" x2="52510" y2="57534"/>
                        <a14:foregroundMark x1="54054" y1="58904" x2="54054" y2="58904"/>
                        <a14:foregroundMark x1="40154" y1="72603" x2="40154" y2="72603"/>
                        <a14:foregroundMark x1="21622" y1="45205" x2="21622" y2="45205"/>
                        <a14:foregroundMark x1="58687" y1="32877" x2="58687" y2="32877"/>
                        <a14:foregroundMark x1="60232" y1="28767" x2="60232" y2="28767"/>
                        <a14:foregroundMark x1="60618" y1="80822" x2="60618" y2="80822"/>
                        <a14:foregroundMark x1="29730" y1="31507" x2="29730" y2="31507"/>
                        <a14:foregroundMark x1="22780" y1="34247" x2="51351" y2="30137"/>
                        <a14:foregroundMark x1="5792" y1="27397" x2="61004" y2="90411"/>
                        <a14:foregroundMark x1="1158" y1="65753" x2="46332" y2="89041"/>
                        <a14:foregroundMark x1="50965" y1="43836" x2="97683" y2="34247"/>
                        <a14:foregroundMark x1="63320" y1="12329" x2="94208" y2="16438"/>
                        <a14:foregroundMark x1="63707" y1="60274" x2="94981" y2="56164"/>
                        <a14:foregroundMark x1="17761" y1="63014" x2="17761" y2="63014"/>
                        <a14:backgroundMark x1="3861" y1="13699" x2="3861" y2="13699"/>
                        <a14:backgroundMark x1="96525" y1="84932" x2="96525" y2="84932"/>
                        <a14:backgroundMark x1="82239" y1="79452" x2="82239" y2="79452"/>
                        <a14:backgroundMark x1="65637" y1="72603" x2="65637" y2="72603"/>
                        <a14:backgroundMark x1="1544" y1="91781" x2="1544" y2="917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04800"/>
            <a:ext cx="2286000" cy="644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914400" y="1524000"/>
            <a:ext cx="7915275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  <a:defRPr/>
            </a:pPr>
            <a:endParaRPr lang="en-US" sz="1350">
              <a:solidFill>
                <a:schemeClr val="bg1">
                  <a:lumMod val="65000"/>
                </a:schemeClr>
              </a:solidFill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39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010UW-Stout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89D80EFDD67B428FCB7E06F2C48DCD" ma:contentTypeVersion="12" ma:contentTypeDescription="Create a new document." ma:contentTypeScope="" ma:versionID="817f72b7d2154c741cd16802b28c35e6">
  <xsd:schema xmlns:xsd="http://www.w3.org/2001/XMLSchema" xmlns:xs="http://www.w3.org/2001/XMLSchema" xmlns:p="http://schemas.microsoft.com/office/2006/metadata/properties" xmlns:ns3="a56c233f-b4ea-44f7-920f-748d5993875e" xmlns:ns4="393e2efd-a4fd-42b6-9eae-3a767ce4c826" targetNamespace="http://schemas.microsoft.com/office/2006/metadata/properties" ma:root="true" ma:fieldsID="642116a27b7750cea25b5c64c5a60678" ns3:_="" ns4:_="">
    <xsd:import namespace="a56c233f-b4ea-44f7-920f-748d5993875e"/>
    <xsd:import namespace="393e2efd-a4fd-42b6-9eae-3a767ce4c82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6c233f-b4ea-44f7-920f-748d599387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3e2efd-a4fd-42b6-9eae-3a767ce4c8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47D5EE-7C32-46E9-9346-22916F77C8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C7846D-2FC5-4BAC-B89C-178FB94E65C2}">
  <ds:schemaRefs>
    <ds:schemaRef ds:uri="http://schemas.openxmlformats.org/package/2006/metadata/core-properties"/>
    <ds:schemaRef ds:uri="393e2efd-a4fd-42b6-9eae-3a767ce4c826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a56c233f-b4ea-44f7-920f-748d5993875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E35A999-2343-4946-8F91-E4628FC6D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6c233f-b4ea-44f7-920f-748d5993875e"/>
    <ds:schemaRef ds:uri="393e2efd-a4fd-42b6-9eae-3a767ce4c8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2010UW-StoutPowerPointTemplate</Template>
  <TotalTime>544</TotalTime>
  <Words>182</Words>
  <Application>Microsoft Office PowerPoint</Application>
  <PresentationFormat>On-screen Show (4:3)</PresentationFormat>
  <Paragraphs>38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Franklin Gothic Book</vt:lpstr>
      <vt:lpstr>Franklin Gothic Demi</vt:lpstr>
      <vt:lpstr>2010UW-StoutPowerPointTemplate</vt:lpstr>
      <vt:lpstr>PowerPoint Presentation</vt:lpstr>
      <vt:lpstr>PowerPoint Presentation</vt:lpstr>
      <vt:lpstr>PowerPoint Presentation</vt:lpstr>
      <vt:lpstr>PowerPoint Presentation</vt:lpstr>
    </vt:vector>
  </TitlesOfParts>
  <Company>UW-Stout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young</dc:creator>
  <cp:lastModifiedBy>Traxler, Suzanne</cp:lastModifiedBy>
  <cp:revision>2</cp:revision>
  <cp:lastPrinted>2020-03-10T23:14:54Z</cp:lastPrinted>
  <dcterms:created xsi:type="dcterms:W3CDTF">2012-11-07T20:33:39Z</dcterms:created>
  <dcterms:modified xsi:type="dcterms:W3CDTF">2020-03-10T23:30:55Z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0x0101001589D80EFDD67B428FCB7E06F2C48DCD</vt:lpwstr>
  </property>
</Properties>
</file>