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38701E-2F29-41B2-818C-ED050FDD2A26}" v="6" dt="2020-11-05T19:35:15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a, Jared" userId="72b886fc-47c2-4877-b802-15f7ec34bd56" providerId="ADAL" clId="{E738701E-2F29-41B2-818C-ED050FDD2A26}"/>
    <pc:docChg chg="undo custSel mod modSld">
      <pc:chgData name="Kula, Jared" userId="72b886fc-47c2-4877-b802-15f7ec34bd56" providerId="ADAL" clId="{E738701E-2F29-41B2-818C-ED050FDD2A26}" dt="2020-11-05T19:35:27.033" v="232" actId="1076"/>
      <pc:docMkLst>
        <pc:docMk/>
      </pc:docMkLst>
      <pc:sldChg chg="addSp delSp modSp mod setBg setClrOvrMap">
        <pc:chgData name="Kula, Jared" userId="72b886fc-47c2-4877-b802-15f7ec34bd56" providerId="ADAL" clId="{E738701E-2F29-41B2-818C-ED050FDD2A26}" dt="2020-11-03T20:45:28.153" v="211" actId="26606"/>
        <pc:sldMkLst>
          <pc:docMk/>
          <pc:sldMk cId="2883357664" sldId="256"/>
        </pc:sldMkLst>
        <pc:spChg chg="mod">
          <ac:chgData name="Kula, Jared" userId="72b886fc-47c2-4877-b802-15f7ec34bd56" providerId="ADAL" clId="{E738701E-2F29-41B2-818C-ED050FDD2A26}" dt="2020-11-03T20:45:28.153" v="211" actId="26606"/>
          <ac:spMkLst>
            <pc:docMk/>
            <pc:sldMk cId="2883357664" sldId="256"/>
            <ac:spMk id="2" creationId="{8CD7F110-8FB7-4BCB-AF6B-A0D95065D7B5}"/>
          </ac:spMkLst>
        </pc:spChg>
        <pc:spChg chg="mod">
          <ac:chgData name="Kula, Jared" userId="72b886fc-47c2-4877-b802-15f7ec34bd56" providerId="ADAL" clId="{E738701E-2F29-41B2-818C-ED050FDD2A26}" dt="2020-11-03T20:45:28.153" v="211" actId="26606"/>
          <ac:spMkLst>
            <pc:docMk/>
            <pc:sldMk cId="2883357664" sldId="256"/>
            <ac:spMk id="3" creationId="{8CB5C881-6AE8-4CD4-ACEC-3CB23D9CAB2D}"/>
          </ac:spMkLst>
        </pc:spChg>
        <pc:spChg chg="add del">
          <ac:chgData name="Kula, Jared" userId="72b886fc-47c2-4877-b802-15f7ec34bd56" providerId="ADAL" clId="{E738701E-2F29-41B2-818C-ED050FDD2A26}" dt="2020-11-03T20:45:28.153" v="211" actId="26606"/>
          <ac:spMkLst>
            <pc:docMk/>
            <pc:sldMk cId="2883357664" sldId="256"/>
            <ac:spMk id="71" creationId="{1DB7C82F-AB7E-4F0C-B829-FA1B9C415180}"/>
          </ac:spMkLst>
        </pc:spChg>
        <pc:spChg chg="add del">
          <ac:chgData name="Kula, Jared" userId="72b886fc-47c2-4877-b802-15f7ec34bd56" providerId="ADAL" clId="{E738701E-2F29-41B2-818C-ED050FDD2A26}" dt="2020-11-03T20:45:26.823" v="208" actId="26606"/>
          <ac:spMkLst>
            <pc:docMk/>
            <pc:sldMk cId="2883357664" sldId="256"/>
            <ac:spMk id="135" creationId="{BCC55ACC-A2F6-403C-A3A4-D59B3734D45F}"/>
          </ac:spMkLst>
        </pc:spChg>
        <pc:spChg chg="add del">
          <ac:chgData name="Kula, Jared" userId="72b886fc-47c2-4877-b802-15f7ec34bd56" providerId="ADAL" clId="{E738701E-2F29-41B2-818C-ED050FDD2A26}" dt="2020-11-03T20:45:28.137" v="210" actId="26606"/>
          <ac:spMkLst>
            <pc:docMk/>
            <pc:sldMk cId="2883357664" sldId="256"/>
            <ac:spMk id="1028" creationId="{ACBE1851-2230-47A9-B000-CE9046EA61B9}"/>
          </ac:spMkLst>
        </pc:spChg>
        <pc:spChg chg="add">
          <ac:chgData name="Kula, Jared" userId="72b886fc-47c2-4877-b802-15f7ec34bd56" providerId="ADAL" clId="{E738701E-2F29-41B2-818C-ED050FDD2A26}" dt="2020-11-03T20:45:28.153" v="211" actId="26606"/>
          <ac:spMkLst>
            <pc:docMk/>
            <pc:sldMk cId="2883357664" sldId="256"/>
            <ac:spMk id="1030" creationId="{E49CC64F-7275-4E33-961B-0C5CDC439875}"/>
          </ac:spMkLst>
        </pc:spChg>
        <pc:picChg chg="add mod">
          <ac:chgData name="Kula, Jared" userId="72b886fc-47c2-4877-b802-15f7ec34bd56" providerId="ADAL" clId="{E738701E-2F29-41B2-818C-ED050FDD2A26}" dt="2020-11-03T20:45:28.153" v="211" actId="26606"/>
          <ac:picMkLst>
            <pc:docMk/>
            <pc:sldMk cId="2883357664" sldId="256"/>
            <ac:picMk id="1026" creationId="{55990129-5C3C-43B3-9E5B-916D53E7F8C0}"/>
          </ac:picMkLst>
        </pc:picChg>
        <pc:cxnChg chg="add del">
          <ac:chgData name="Kula, Jared" userId="72b886fc-47c2-4877-b802-15f7ec34bd56" providerId="ADAL" clId="{E738701E-2F29-41B2-818C-ED050FDD2A26}" dt="2020-11-03T20:45:28.137" v="210" actId="26606"/>
          <ac:cxnSpMkLst>
            <pc:docMk/>
            <pc:sldMk cId="2883357664" sldId="256"/>
            <ac:cxnSpMk id="137" creationId="{23B93832-6514-44F4-849B-5EE2C8A2337D}"/>
          </ac:cxnSpMkLst>
        </pc:cxnChg>
      </pc:sldChg>
      <pc:sldChg chg="addSp delSp modSp mod setBg delAnim modAnim setClrOvrMap">
        <pc:chgData name="Kula, Jared" userId="72b886fc-47c2-4877-b802-15f7ec34bd56" providerId="ADAL" clId="{E738701E-2F29-41B2-818C-ED050FDD2A26}" dt="2020-11-05T19:35:27.033" v="232" actId="1076"/>
        <pc:sldMkLst>
          <pc:docMk/>
          <pc:sldMk cId="3727584985" sldId="257"/>
        </pc:sldMkLst>
        <pc:spChg chg="mod">
          <ac:chgData name="Kula, Jared" userId="72b886fc-47c2-4877-b802-15f7ec34bd56" providerId="ADAL" clId="{E738701E-2F29-41B2-818C-ED050FDD2A26}" dt="2020-11-03T20:46:50.020" v="223" actId="26606"/>
          <ac:spMkLst>
            <pc:docMk/>
            <pc:sldMk cId="3727584985" sldId="257"/>
            <ac:spMk id="2" creationId="{3D7F5BB6-A9CC-48A2-AEAC-0EFC82DFBD02}"/>
          </ac:spMkLst>
        </pc:spChg>
        <pc:spChg chg="mod">
          <ac:chgData name="Kula, Jared" userId="72b886fc-47c2-4877-b802-15f7ec34bd56" providerId="ADAL" clId="{E738701E-2F29-41B2-818C-ED050FDD2A26}" dt="2020-11-03T20:46:50.020" v="223" actId="26606"/>
          <ac:spMkLst>
            <pc:docMk/>
            <pc:sldMk cId="3727584985" sldId="257"/>
            <ac:spMk id="3" creationId="{ED44C48A-1222-443E-921F-20DC480FB290}"/>
          </ac:spMkLst>
        </pc:spChg>
        <pc:spChg chg="add del">
          <ac:chgData name="Kula, Jared" userId="72b886fc-47c2-4877-b802-15f7ec34bd56" providerId="ADAL" clId="{E738701E-2F29-41B2-818C-ED050FDD2A26}" dt="2020-11-03T20:45:42.754" v="213" actId="26606"/>
          <ac:spMkLst>
            <pc:docMk/>
            <pc:sldMk cId="3727584985" sldId="257"/>
            <ac:spMk id="9" creationId="{B5FA7C47-B7C1-4D2E-AB49-ED23BA34BA83}"/>
          </ac:spMkLst>
        </pc:spChg>
        <pc:spChg chg="add del">
          <ac:chgData name="Kula, Jared" userId="72b886fc-47c2-4877-b802-15f7ec34bd56" providerId="ADAL" clId="{E738701E-2F29-41B2-818C-ED050FDD2A26}" dt="2020-11-03T20:45:42.754" v="213" actId="26606"/>
          <ac:spMkLst>
            <pc:docMk/>
            <pc:sldMk cId="3727584985" sldId="257"/>
            <ac:spMk id="11" creationId="{596EE156-ABF1-4329-A6BA-03B4254E0877}"/>
          </ac:spMkLst>
        </pc:spChg>
        <pc:spChg chg="add del">
          <ac:chgData name="Kula, Jared" userId="72b886fc-47c2-4877-b802-15f7ec34bd56" providerId="ADAL" clId="{E738701E-2F29-41B2-818C-ED050FDD2A26}" dt="2020-11-03T20:45:42.754" v="213" actId="26606"/>
          <ac:spMkLst>
            <pc:docMk/>
            <pc:sldMk cId="3727584985" sldId="257"/>
            <ac:spMk id="13" creationId="{19B9933F-AAB3-444A-8BB5-9CA194A8BC63}"/>
          </ac:spMkLst>
        </pc:spChg>
        <pc:spChg chg="add del">
          <ac:chgData name="Kula, Jared" userId="72b886fc-47c2-4877-b802-15f7ec34bd56" providerId="ADAL" clId="{E738701E-2F29-41B2-818C-ED050FDD2A26}" dt="2020-11-03T20:45:42.754" v="213" actId="26606"/>
          <ac:spMkLst>
            <pc:docMk/>
            <pc:sldMk cId="3727584985" sldId="257"/>
            <ac:spMk id="15" creationId="{7D20183A-0B1D-4A1F-89B1-ADBEDBC6E54E}"/>
          </ac:spMkLst>
        </pc:spChg>
        <pc:spChg chg="add del">
          <ac:chgData name="Kula, Jared" userId="72b886fc-47c2-4877-b802-15f7ec34bd56" providerId="ADAL" clId="{E738701E-2F29-41B2-818C-ED050FDD2A26}" dt="2020-11-03T20:45:42.754" v="213" actId="26606"/>
          <ac:spMkLst>
            <pc:docMk/>
            <pc:sldMk cId="3727584985" sldId="257"/>
            <ac:spMk id="17" creationId="{131031D3-26CD-4214-A9A4-5857EFA15A0C}"/>
          </ac:spMkLst>
        </pc:spChg>
        <pc:spChg chg="add del">
          <ac:chgData name="Kula, Jared" userId="72b886fc-47c2-4877-b802-15f7ec34bd56" providerId="ADAL" clId="{E738701E-2F29-41B2-818C-ED050FDD2A26}" dt="2020-11-03T20:46:43.268" v="221" actId="26606"/>
          <ac:spMkLst>
            <pc:docMk/>
            <pc:sldMk cId="3727584985" sldId="257"/>
            <ac:spMk id="19" creationId="{4F74D28C-3268-4E35-8EE1-D92CB4A85A7D}"/>
          </ac:spMkLst>
        </pc:spChg>
        <pc:spChg chg="add del">
          <ac:chgData name="Kula, Jared" userId="72b886fc-47c2-4877-b802-15f7ec34bd56" providerId="ADAL" clId="{E738701E-2F29-41B2-818C-ED050FDD2A26}" dt="2020-11-03T20:46:43.268" v="221" actId="26606"/>
          <ac:spMkLst>
            <pc:docMk/>
            <pc:sldMk cId="3727584985" sldId="257"/>
            <ac:spMk id="20" creationId="{58D44E42-C462-4105-BC86-FE75B4E3C4AF}"/>
          </ac:spMkLst>
        </pc:spChg>
        <pc:spChg chg="add del">
          <ac:chgData name="Kula, Jared" userId="72b886fc-47c2-4877-b802-15f7ec34bd56" providerId="ADAL" clId="{E738701E-2F29-41B2-818C-ED050FDD2A26}" dt="2020-11-03T20:46:50.020" v="223" actId="26606"/>
          <ac:spMkLst>
            <pc:docMk/>
            <pc:sldMk cId="3727584985" sldId="257"/>
            <ac:spMk id="25" creationId="{CF62D2A7-8207-488C-9F46-316BA81A16C8}"/>
          </ac:spMkLst>
        </pc:spChg>
        <pc:spChg chg="add del">
          <ac:chgData name="Kula, Jared" userId="72b886fc-47c2-4877-b802-15f7ec34bd56" providerId="ADAL" clId="{E738701E-2F29-41B2-818C-ED050FDD2A26}" dt="2020-11-03T20:46:50.020" v="223" actId="26606"/>
          <ac:spMkLst>
            <pc:docMk/>
            <pc:sldMk cId="3727584985" sldId="257"/>
            <ac:spMk id="27" creationId="{52AC6D7F-F068-4E11-BB06-F601D89BB980}"/>
          </ac:spMkLst>
        </pc:spChg>
        <pc:spChg chg="add">
          <ac:chgData name="Kula, Jared" userId="72b886fc-47c2-4877-b802-15f7ec34bd56" providerId="ADAL" clId="{E738701E-2F29-41B2-818C-ED050FDD2A26}" dt="2020-11-03T20:46:50.020" v="223" actId="26606"/>
          <ac:spMkLst>
            <pc:docMk/>
            <pc:sldMk cId="3727584985" sldId="257"/>
            <ac:spMk id="32" creationId="{EF9B8DF2-C3F5-49A2-94D2-F7B65A0F1F15}"/>
          </ac:spMkLst>
        </pc:spChg>
        <pc:spChg chg="add">
          <ac:chgData name="Kula, Jared" userId="72b886fc-47c2-4877-b802-15f7ec34bd56" providerId="ADAL" clId="{E738701E-2F29-41B2-818C-ED050FDD2A26}" dt="2020-11-03T20:46:50.020" v="223" actId="26606"/>
          <ac:spMkLst>
            <pc:docMk/>
            <pc:sldMk cId="3727584985" sldId="257"/>
            <ac:spMk id="34" creationId="{4330B6AC-E6AB-45E4-A303-C8DE90EB2AAC}"/>
          </ac:spMkLst>
        </pc:spChg>
        <pc:picChg chg="add del mod">
          <ac:chgData name="Kula, Jared" userId="72b886fc-47c2-4877-b802-15f7ec34bd56" providerId="ADAL" clId="{E738701E-2F29-41B2-818C-ED050FDD2A26}" dt="2020-11-05T19:35:19.117" v="229" actId="478"/>
          <ac:picMkLst>
            <pc:docMk/>
            <pc:sldMk cId="3727584985" sldId="257"/>
            <ac:picMk id="4" creationId="{FE07C9FB-531D-430A-AEC0-2B8DB8635838}"/>
          </ac:picMkLst>
        </pc:picChg>
        <pc:picChg chg="add mod">
          <ac:chgData name="Kula, Jared" userId="72b886fc-47c2-4877-b802-15f7ec34bd56" providerId="ADAL" clId="{E738701E-2F29-41B2-818C-ED050FDD2A26}" dt="2020-11-05T19:35:27.033" v="232" actId="1076"/>
          <ac:picMkLst>
            <pc:docMk/>
            <pc:sldMk cId="3727584985" sldId="257"/>
            <ac:picMk id="5" creationId="{A1CC091F-B5CD-42CF-A89D-20573CFBA7ED}"/>
          </ac:picMkLst>
        </pc:picChg>
      </pc:sldChg>
      <pc:sldChg chg="addSp modSp mod setBg setClrOvrMap">
        <pc:chgData name="Kula, Jared" userId="72b886fc-47c2-4877-b802-15f7ec34bd56" providerId="ADAL" clId="{E738701E-2F29-41B2-818C-ED050FDD2A26}" dt="2020-11-03T20:45:49.654" v="215" actId="26606"/>
        <pc:sldMkLst>
          <pc:docMk/>
          <pc:sldMk cId="369094466" sldId="258"/>
        </pc:sldMkLst>
        <pc:spChg chg="mod">
          <ac:chgData name="Kula, Jared" userId="72b886fc-47c2-4877-b802-15f7ec34bd56" providerId="ADAL" clId="{E738701E-2F29-41B2-818C-ED050FDD2A26}" dt="2020-11-03T20:45:49.654" v="215" actId="26606"/>
          <ac:spMkLst>
            <pc:docMk/>
            <pc:sldMk cId="369094466" sldId="258"/>
            <ac:spMk id="2" creationId="{4CD787CC-9F44-4B48-9920-7FABAA386597}"/>
          </ac:spMkLst>
        </pc:spChg>
        <pc:spChg chg="mod">
          <ac:chgData name="Kula, Jared" userId="72b886fc-47c2-4877-b802-15f7ec34bd56" providerId="ADAL" clId="{E738701E-2F29-41B2-818C-ED050FDD2A26}" dt="2020-11-03T20:45:49.654" v="215" actId="26606"/>
          <ac:spMkLst>
            <pc:docMk/>
            <pc:sldMk cId="369094466" sldId="258"/>
            <ac:spMk id="3" creationId="{7C6DB056-AF3E-4C37-AB34-22B63E2A80DC}"/>
          </ac:spMkLst>
        </pc:spChg>
        <pc:spChg chg="add">
          <ac:chgData name="Kula, Jared" userId="72b886fc-47c2-4877-b802-15f7ec34bd56" providerId="ADAL" clId="{E738701E-2F29-41B2-818C-ED050FDD2A26}" dt="2020-11-03T20:45:49.654" v="215" actId="26606"/>
          <ac:spMkLst>
            <pc:docMk/>
            <pc:sldMk cId="369094466" sldId="258"/>
            <ac:spMk id="8" creationId="{AD21898E-86C0-4C8A-A76C-DF33E844C87A}"/>
          </ac:spMkLst>
        </pc:spChg>
        <pc:spChg chg="add">
          <ac:chgData name="Kula, Jared" userId="72b886fc-47c2-4877-b802-15f7ec34bd56" providerId="ADAL" clId="{E738701E-2F29-41B2-818C-ED050FDD2A26}" dt="2020-11-03T20:45:49.654" v="215" actId="26606"/>
          <ac:spMkLst>
            <pc:docMk/>
            <pc:sldMk cId="369094466" sldId="258"/>
            <ac:spMk id="10" creationId="{5C8F04BD-D093-45D0-B54C-50FDB308B4EE}"/>
          </ac:spMkLst>
        </pc:spChg>
      </pc:sldChg>
      <pc:sldChg chg="addSp modSp mod setBg setClrOvrMap">
        <pc:chgData name="Kula, Jared" userId="72b886fc-47c2-4877-b802-15f7ec34bd56" providerId="ADAL" clId="{E738701E-2F29-41B2-818C-ED050FDD2A26}" dt="2020-11-03T20:45:54.934" v="216" actId="26606"/>
        <pc:sldMkLst>
          <pc:docMk/>
          <pc:sldMk cId="1310519559" sldId="259"/>
        </pc:sldMkLst>
        <pc:spChg chg="mod">
          <ac:chgData name="Kula, Jared" userId="72b886fc-47c2-4877-b802-15f7ec34bd56" providerId="ADAL" clId="{E738701E-2F29-41B2-818C-ED050FDD2A26}" dt="2020-11-03T20:45:54.934" v="216" actId="26606"/>
          <ac:spMkLst>
            <pc:docMk/>
            <pc:sldMk cId="1310519559" sldId="259"/>
            <ac:spMk id="2" creationId="{B9663C53-F89C-4A4A-9F6B-4A893FE66AF0}"/>
          </ac:spMkLst>
        </pc:spChg>
        <pc:spChg chg="mod">
          <ac:chgData name="Kula, Jared" userId="72b886fc-47c2-4877-b802-15f7ec34bd56" providerId="ADAL" clId="{E738701E-2F29-41B2-818C-ED050FDD2A26}" dt="2020-11-03T20:45:54.934" v="216" actId="26606"/>
          <ac:spMkLst>
            <pc:docMk/>
            <pc:sldMk cId="1310519559" sldId="259"/>
            <ac:spMk id="3" creationId="{2818B549-0C0D-481F-B1E5-FC303017FFE8}"/>
          </ac:spMkLst>
        </pc:spChg>
        <pc:spChg chg="add">
          <ac:chgData name="Kula, Jared" userId="72b886fc-47c2-4877-b802-15f7ec34bd56" providerId="ADAL" clId="{E738701E-2F29-41B2-818C-ED050FDD2A26}" dt="2020-11-03T20:45:54.934" v="216" actId="26606"/>
          <ac:spMkLst>
            <pc:docMk/>
            <pc:sldMk cId="1310519559" sldId="259"/>
            <ac:spMk id="8" creationId="{AD21898E-86C0-4C8A-A76C-DF33E844C87A}"/>
          </ac:spMkLst>
        </pc:spChg>
        <pc:spChg chg="add">
          <ac:chgData name="Kula, Jared" userId="72b886fc-47c2-4877-b802-15f7ec34bd56" providerId="ADAL" clId="{E738701E-2F29-41B2-818C-ED050FDD2A26}" dt="2020-11-03T20:45:54.934" v="216" actId="26606"/>
          <ac:spMkLst>
            <pc:docMk/>
            <pc:sldMk cId="1310519559" sldId="259"/>
            <ac:spMk id="10" creationId="{5C8F04BD-D093-45D0-B54C-50FDB308B4E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4904E-4C20-44F3-B522-9D3F3EB68E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AC1C5-75B7-47E3-9B3E-85C5D7BAEF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F45C6-BFE9-4494-811A-287944724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6090-5512-4A40-9576-0CC0B6DDCE8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94CDC-1C21-4D8B-88AB-1C92E024F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6B9E6-A8BA-4D4E-B489-21B9E8278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0A8-93CD-4B08-92CE-3602D95A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8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61807-954E-4062-80A4-86ED61DE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46ED55-E4BA-4928-845B-C03DB3E07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EC27E-42A0-43B4-B57A-E57F9524F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6090-5512-4A40-9576-0CC0B6DDCE8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170FB-15D0-4BF7-8DD8-775A61BE5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5B939-1638-4AAE-A633-4F2A21BD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0A8-93CD-4B08-92CE-3602D95A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4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9CDE6A-F1E0-4D42-92F7-24348B62C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8B4CD-8683-4F04-87DF-0DAD3C340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6B295-EEC7-4A1F-A1E4-4022624BD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6090-5512-4A40-9576-0CC0B6DDCE8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E65FE-510D-4BB9-B0D0-E78CD6489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721D7-3C05-413A-8A2C-B8B9B01CD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0A8-93CD-4B08-92CE-3602D95A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5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E3227-2C6E-4242-9CA0-DFD9DE3C0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47841-EF57-4F43-BB32-257DFBC8E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D555D-694F-4FEA-A372-D4F3F2CF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6090-5512-4A40-9576-0CC0B6DDCE8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09279-DF3D-4752-999A-D1BA0EC8C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841E0-0C17-4939-A0DB-C841797AA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0A8-93CD-4B08-92CE-3602D95A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D3A6F-85AA-4F71-B597-C8910955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BFF48-A32D-43E3-ABAA-A67931586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BECA8-F956-486B-AE5B-2C1A98229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6090-5512-4A40-9576-0CC0B6DDCE8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7920E-CC76-4516-A01D-D1D0650F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70403-49C5-4AB4-B81D-74EED8766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0A8-93CD-4B08-92CE-3602D95A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8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F8286-3EB9-4F64-B881-D3E8240A5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1507C-AA20-4C4E-9AB1-7ADCD4960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579457-FACB-4D6B-9C73-86A0235A1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9A107-E526-467A-AAA9-1FBF70472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6090-5512-4A40-9576-0CC0B6DDCE8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78693-156E-4541-897A-4830A3EF9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48B569-E637-43BC-AF04-7DA13E5C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0A8-93CD-4B08-92CE-3602D95A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3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095E1-9991-429F-9C46-1987CA30A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98896-4CC9-423C-B29C-FD0FCCF99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8086B2-8EF5-4F0B-AAA7-31FB6BB2C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4014E8-21D8-4633-82E1-B0CE55B76C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DC962E-C159-4644-9947-5EC264E3AB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DBF7EB-9053-476B-B65F-7EDCDBE5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6090-5512-4A40-9576-0CC0B6DDCE8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293CE5-E647-4285-A10C-2452941A8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E96D17-681C-4C05-BB85-6959BC755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0A8-93CD-4B08-92CE-3602D95A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5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D2D1F-1052-4816-BB2D-2FD43EB20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A2A43B-4E23-43A4-94C0-A3E16C3FB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6090-5512-4A40-9576-0CC0B6DDCE8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33DACE-3B64-426F-BE11-E19451246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8E7F94-5CFE-4074-BBE3-63FEF0FEE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0A8-93CD-4B08-92CE-3602D95A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7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14AEBC-0BCD-4B6F-8B97-1B23DB5E4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6090-5512-4A40-9576-0CC0B6DDCE8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BDEE74-216F-4F3A-BE46-F221A422C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C2FDD3-C5E6-4B3E-AA47-2706C17F0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0A8-93CD-4B08-92CE-3602D95A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3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6232F-3F18-4714-BDC0-BACFF4D22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FF1FE-8C8E-4DCD-A451-276CF700E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45A35-ED63-42F9-91BD-881BA5409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FB038-7CD6-4B35-9A10-3499C72EC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6090-5512-4A40-9576-0CC0B6DDCE8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55D57-4BD4-4901-9030-F55893187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0F0BB-0609-43D6-AFA6-2CDE9907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0A8-93CD-4B08-92CE-3602D95A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1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D374F-CA28-485A-9874-D99E7819D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233350-E3D9-4710-A3A7-F1AC412CED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DEBE07-6C7F-435B-A524-E3B170F73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8D511-4781-4947-81CD-3B7B9A56E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6090-5512-4A40-9576-0CC0B6DDCE8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AFADCB-88E2-4C76-927D-8697B25D5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FAF3C-2076-4F79-B826-137930908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0A8-93CD-4B08-92CE-3602D95A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0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E35C6C-E8C5-4185-8911-BA1D9FC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C60AD-D604-4488-9568-CB2F7B2A6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7B060-1F8C-40F2-931C-D2E6681310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76090-5512-4A40-9576-0CC0B6DDCE8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B94F3-775B-4127-84A4-07F76B2C83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CA8B5-9F80-460A-B276-B2823323E5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4C0A8-93CD-4B08-92CE-3602D95A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2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c1pEqCGWnw?feature=oemb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7F110-8FB7-4BCB-AF6B-A0D95065D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/>
              <a:t>Spikeball Club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B5C881-6AE8-4CD4-ACEC-3CB23D9CA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/>
              <a:t>1 Year Plan</a:t>
            </a:r>
          </a:p>
        </p:txBody>
      </p:sp>
      <p:sp>
        <p:nvSpPr>
          <p:cNvPr id="1030" name="Freeform: Shape 134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Spikeball - YouTube">
            <a:extLst>
              <a:ext uri="{FF2B5EF4-FFF2-40B4-BE49-F238E27FC236}">
                <a16:creationId xmlns:a16="http://schemas.microsoft.com/office/drawing/2014/main" id="{55990129-5C3C-43B3-9E5B-916D53E7F8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6" r="-1" b="-1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357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F5BB6-A9CC-48A2-AEAC-0EFC82DFB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396289"/>
            <a:ext cx="5277333" cy="1325563"/>
          </a:xfrm>
        </p:spPr>
        <p:txBody>
          <a:bodyPr>
            <a:normAutofit/>
          </a:bodyPr>
          <a:lstStyle/>
          <a:p>
            <a:r>
              <a:rPr lang="en-US"/>
              <a:t>What is Spikeball Club?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4C48A-1222-443E-921F-20DC480FB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871982"/>
            <a:ext cx="5272888" cy="3181684"/>
          </a:xfrm>
        </p:spPr>
        <p:txBody>
          <a:bodyPr anchor="t">
            <a:normAutofit/>
          </a:bodyPr>
          <a:lstStyle/>
          <a:p>
            <a:r>
              <a:rPr lang="en-US" sz="1800"/>
              <a:t>What is Spikeball? </a:t>
            </a:r>
          </a:p>
          <a:p>
            <a:r>
              <a:rPr lang="en-US" sz="1800"/>
              <a:t>The Spikeball Club is designed to be a safe and fun place for people to learn about and play Spikeball regularly on campus</a:t>
            </a:r>
          </a:p>
        </p:txBody>
      </p:sp>
      <p:sp>
        <p:nvSpPr>
          <p:cNvPr id="32" name="Freeform 49">
            <a:extLst>
              <a:ext uri="{FF2B5EF4-FFF2-40B4-BE49-F238E27FC236}">
                <a16:creationId xmlns:a16="http://schemas.microsoft.com/office/drawing/2014/main" id="{EF9B8DF2-C3F5-49A2-94D2-F7B65A0F1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4" y="581159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330B6AC-E6AB-45E4-A303-C8DE90EB2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3318" y="760562"/>
            <a:ext cx="5298683" cy="6097438"/>
          </a:xfrm>
          <a:custGeom>
            <a:avLst/>
            <a:gdLst>
              <a:gd name="connsiteX0" fmla="*/ 3120528 w 5298683"/>
              <a:gd name="connsiteY0" fmla="*/ 0 h 6097438"/>
              <a:gd name="connsiteX1" fmla="*/ 5105473 w 5298683"/>
              <a:gd name="connsiteY1" fmla="*/ 712577 h 6097438"/>
              <a:gd name="connsiteX2" fmla="*/ 5298683 w 5298683"/>
              <a:gd name="connsiteY2" fmla="*/ 888178 h 6097438"/>
              <a:gd name="connsiteX3" fmla="*/ 5298683 w 5298683"/>
              <a:gd name="connsiteY3" fmla="*/ 5352876 h 6097438"/>
              <a:gd name="connsiteX4" fmla="*/ 5105473 w 5298683"/>
              <a:gd name="connsiteY4" fmla="*/ 5528477 h 6097438"/>
              <a:gd name="connsiteX5" fmla="*/ 4335177 w 5298683"/>
              <a:gd name="connsiteY5" fmla="*/ 5995828 h 6097438"/>
              <a:gd name="connsiteX6" fmla="*/ 4057556 w 5298683"/>
              <a:gd name="connsiteY6" fmla="*/ 6097438 h 6097438"/>
              <a:gd name="connsiteX7" fmla="*/ 2183499 w 5298683"/>
              <a:gd name="connsiteY7" fmla="*/ 6097438 h 6097438"/>
              <a:gd name="connsiteX8" fmla="*/ 1905878 w 5298683"/>
              <a:gd name="connsiteY8" fmla="*/ 5995828 h 6097438"/>
              <a:gd name="connsiteX9" fmla="*/ 0 w 5298683"/>
              <a:gd name="connsiteY9" fmla="*/ 3120527 h 6097438"/>
              <a:gd name="connsiteX10" fmla="*/ 3120528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Online Media 4" title="Spikeball: The Basics">
            <a:hlinkClick r:id="" action="ppaction://media"/>
            <a:extLst>
              <a:ext uri="{FF2B5EF4-FFF2-40B4-BE49-F238E27FC236}">
                <a16:creationId xmlns:a16="http://schemas.microsoft.com/office/drawing/2014/main" id="{A1CC091F-B5CD-42CF-A89D-20573CFBA7E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259781" y="2422094"/>
            <a:ext cx="4932218" cy="277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584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D787CC-9F44-4B48-9920-7FABAA38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1 Year Plan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DB056-AF3E-4C37-AB34-22B63E2A8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en-US" sz="1700"/>
              <a:t>Now: </a:t>
            </a:r>
          </a:p>
          <a:p>
            <a:pPr lvl="1"/>
            <a:r>
              <a:rPr lang="en-US" sz="1700"/>
              <a:t>Get approved by SSA!!!</a:t>
            </a:r>
          </a:p>
          <a:p>
            <a:pPr lvl="1"/>
            <a:r>
              <a:rPr lang="en-US" sz="1700"/>
              <a:t>Recruit members and gage interest in pick-up games, leagues, and tournaments</a:t>
            </a:r>
          </a:p>
          <a:p>
            <a:r>
              <a:rPr lang="en-US" sz="1700"/>
              <a:t>Beginning Spring Semester 2021: </a:t>
            </a:r>
          </a:p>
          <a:p>
            <a:pPr lvl="1"/>
            <a:r>
              <a:rPr lang="en-US" sz="1700"/>
              <a:t>Begin weekly pick-up games</a:t>
            </a:r>
          </a:p>
          <a:p>
            <a:pPr lvl="1"/>
            <a:r>
              <a:rPr lang="en-US" sz="1700"/>
              <a:t>Advertise and spread the word to recruit more people</a:t>
            </a:r>
          </a:p>
          <a:p>
            <a:pPr lvl="1"/>
            <a:r>
              <a:rPr lang="en-US" sz="1700"/>
              <a:t>Gage interest in pick-up games, leagues, and tournaments</a:t>
            </a:r>
          </a:p>
          <a:p>
            <a:r>
              <a:rPr lang="en-US" sz="1700"/>
              <a:t>When outdoor play is possible:</a:t>
            </a:r>
          </a:p>
          <a:p>
            <a:pPr lvl="1"/>
            <a:r>
              <a:rPr lang="en-US" sz="1700"/>
              <a:t>Switch from indoor to outdoor games</a:t>
            </a:r>
          </a:p>
          <a:p>
            <a:pPr lvl="1"/>
            <a:r>
              <a:rPr lang="en-US" sz="1700"/>
              <a:t>Continue the pick-up games or start a league if interest is high enough</a:t>
            </a:r>
          </a:p>
          <a:p>
            <a:pPr lvl="1"/>
            <a:r>
              <a:rPr lang="en-US" sz="1700"/>
              <a:t>Host a tournament as soon as it is warm enough and snow has melted (late March, early April)</a:t>
            </a:r>
          </a:p>
          <a:p>
            <a:pPr lvl="1"/>
            <a:r>
              <a:rPr lang="en-US" sz="1700"/>
              <a:t>Host another tournament sometime in May</a:t>
            </a:r>
          </a:p>
        </p:txBody>
      </p:sp>
    </p:spTree>
    <p:extLst>
      <p:ext uri="{BB962C8B-B14F-4D97-AF65-F5344CB8AC3E}">
        <p14:creationId xmlns:p14="http://schemas.microsoft.com/office/powerpoint/2010/main" val="369094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663C53-F89C-4A4A-9F6B-4A893FE66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1 Year Plan continued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8B549-0C0D-481F-B1E5-FC303017F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en-US" sz="2200"/>
              <a:t>Fall Semester 2021</a:t>
            </a:r>
          </a:p>
          <a:p>
            <a:pPr lvl="1"/>
            <a:r>
              <a:rPr lang="en-US" sz="2200"/>
              <a:t>Recruit several new players, ideally freshmen</a:t>
            </a:r>
          </a:p>
          <a:p>
            <a:pPr lvl="1"/>
            <a:r>
              <a:rPr lang="en-US" sz="2200"/>
              <a:t>Host a weekly league</a:t>
            </a:r>
          </a:p>
          <a:p>
            <a:pPr lvl="1"/>
            <a:r>
              <a:rPr lang="en-US" sz="2200"/>
              <a:t>Continue weekly pick-up games</a:t>
            </a:r>
          </a:p>
          <a:p>
            <a:pPr lvl="1"/>
            <a:r>
              <a:rPr lang="en-US" sz="2200"/>
              <a:t>Host two outdoor tournaments before weather is too cold</a:t>
            </a:r>
          </a:p>
          <a:p>
            <a:pPr lvl="1"/>
            <a:r>
              <a:rPr lang="en-US" sz="2200"/>
              <a:t>Host one indoor tournament</a:t>
            </a:r>
          </a:p>
          <a:p>
            <a:r>
              <a:rPr lang="en-US" sz="2200"/>
              <a:t>Long term</a:t>
            </a:r>
          </a:p>
          <a:p>
            <a:pPr lvl="1"/>
            <a:r>
              <a:rPr lang="en-US" sz="2200"/>
              <a:t>Continue hosting leagues, pick-up games, and tournaments</a:t>
            </a:r>
          </a:p>
          <a:p>
            <a:pPr lvl="1"/>
            <a:r>
              <a:rPr lang="en-US" sz="2200"/>
              <a:t>Participate in tournaments in Minneapolis, Madison, and elsewhere in the Midwest</a:t>
            </a:r>
          </a:p>
        </p:txBody>
      </p:sp>
    </p:spTree>
    <p:extLst>
      <p:ext uri="{BB962C8B-B14F-4D97-AF65-F5344CB8AC3E}">
        <p14:creationId xmlns:p14="http://schemas.microsoft.com/office/powerpoint/2010/main" val="1310519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199</Words>
  <Application>Microsoft Office PowerPoint</Application>
  <PresentationFormat>Widescreen</PresentationFormat>
  <Paragraphs>28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Spikeball Club</vt:lpstr>
      <vt:lpstr>What is Spikeball Club?</vt:lpstr>
      <vt:lpstr>1 Year Plan</vt:lpstr>
      <vt:lpstr>1 Year Plan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Spikeball Club</dc:title>
  <dc:creator>Kula, Jared</dc:creator>
  <cp:lastModifiedBy>Kula, Jared</cp:lastModifiedBy>
  <cp:revision>1</cp:revision>
  <dcterms:created xsi:type="dcterms:W3CDTF">2020-11-03T20:45:49Z</dcterms:created>
  <dcterms:modified xsi:type="dcterms:W3CDTF">2020-11-05T19:35:41Z</dcterms:modified>
</cp:coreProperties>
</file>