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7" r:id="rId5"/>
    <p:sldId id="280" r:id="rId6"/>
    <p:sldId id="261" r:id="rId7"/>
    <p:sldId id="267" r:id="rId8"/>
    <p:sldId id="268" r:id="rId9"/>
    <p:sldId id="269" r:id="rId10"/>
    <p:sldId id="270" r:id="rId11"/>
    <p:sldId id="271" r:id="rId12"/>
    <p:sldId id="281" r:id="rId13"/>
    <p:sldId id="282" r:id="rId14"/>
    <p:sldId id="272" r:id="rId15"/>
    <p:sldId id="263" r:id="rId16"/>
    <p:sldId id="273" r:id="rId17"/>
    <p:sldId id="262" r:id="rId18"/>
    <p:sldId id="264" r:id="rId19"/>
    <p:sldId id="266" r:id="rId20"/>
    <p:sldId id="278" r:id="rId21"/>
    <p:sldId id="274" r:id="rId22"/>
    <p:sldId id="265" r:id="rId23"/>
    <p:sldId id="277" r:id="rId24"/>
    <p:sldId id="276" r:id="rId25"/>
    <p:sldId id="275" r:id="rId26"/>
    <p:sldId id="279" r:id="rId27"/>
    <p:sldId id="25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1EA4-26FA-4C9D-A741-C506A8E211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65E94-08D7-4BAE-89F5-0965AC84E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E5D6E-134B-4F22-9591-9461DEC7D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42EF-69BF-4B17-B24D-C08125945742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5FF21-A82A-431D-9FBA-5052777DB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7C3BF-D00F-4251-BE3C-B74898CC6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AE40-4D88-4CB7-9D8B-18C6CC78C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8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F48F6-E264-4B93-B418-DD43B7267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CBE40-8C01-4AB3-B9B2-7AAC1D68A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6E6AF-E5EA-4C11-A29F-C38D0CE86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42EF-69BF-4B17-B24D-C08125945742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80DC6-B1FF-4A53-918A-3C3697DC6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C61B8-08F6-438E-8F6C-46598AA6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AE40-4D88-4CB7-9D8B-18C6CC78C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2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F428BC-3719-456A-BECB-90807FE198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1ED31C-9D15-4784-8488-A099DC8E5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11AB3-9636-476A-8A12-6DC8958F7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42EF-69BF-4B17-B24D-C08125945742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9FA9C-A94D-4E64-AF7C-DDDE97DF8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7CEA1-F530-47F0-BF9E-B059C0899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AE40-4D88-4CB7-9D8B-18C6CC78C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ABB23-37BE-4BDA-8588-3F10F1FE6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1A7B-F8F5-4D43-AB7C-2520CDA7D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13C71-B6AE-459E-83A1-DE2A04955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42EF-69BF-4B17-B24D-C08125945742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E73E2-0871-48AD-A5C7-4D647B1F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9B36D-1C1F-4BD4-9B6E-F01C0C5B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AE40-4D88-4CB7-9D8B-18C6CC78C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0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3DB22-E29E-4BC0-B6CE-09B8DC6CC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9692D-4A17-486C-91CC-E35212AC5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0DA5D-3D43-441F-AAAC-240DB7F6C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42EF-69BF-4B17-B24D-C08125945742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CC277-43A9-419D-838E-50768739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2E32C-3A4B-4CD6-AFE5-A3F977D1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AE40-4D88-4CB7-9D8B-18C6CC78C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6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C7E4B-11F5-4730-A569-99054D48A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C3595-A954-43D2-8D4B-18A1326C6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109D3-8281-43E1-AFE1-3D2EF0BD3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681182-E738-4BC4-AB44-BF162C8F5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42EF-69BF-4B17-B24D-C08125945742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C44B8-895C-41A4-B06D-215457E89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DDD8A-3AD4-4018-9224-C2FB18EA2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AE40-4D88-4CB7-9D8B-18C6CC78C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5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30530-3060-47FC-8615-8BAD57BD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B11C4-DA68-4385-B360-609C45363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B9885-1DED-4A6B-BED7-9C6A476CD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A92E51-4AA9-4125-8CCF-3EFC054A8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B3DB94-AFE4-4093-9E89-4347A7E33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B919D8-F7E9-48EB-9A29-EBAF6B6D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42EF-69BF-4B17-B24D-C08125945742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A2153F-FAE1-4CB9-AC59-7E0A655C3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B21E68-DD2E-4A19-8FC8-187D1361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AE40-4D88-4CB7-9D8B-18C6CC78C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89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63D6-FA3A-4B3B-ADEA-C2B190F60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31A8DB-C712-4E7F-9CBC-E78C53F76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42EF-69BF-4B17-B24D-C08125945742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8B145-D2CB-47B1-A152-28C97B8C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80893-A2AB-47BD-AB78-75B11AA97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AE40-4D88-4CB7-9D8B-18C6CC78C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05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0F600-5B32-4E7F-B0B8-551791C6E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42EF-69BF-4B17-B24D-C08125945742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5A1F29-CE22-4EE4-97EC-DF9A13EC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707AA-9B2C-4D70-8723-18DFDFF6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AE40-4D88-4CB7-9D8B-18C6CC78C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8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F3879-4F44-49CE-8369-B98C0DDE7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B95F4-AE91-4A2E-96DF-B69C4E0AB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DC7D8-2022-46A9-8E30-4358DC7DE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156B6-7168-44C3-8A21-B2CE02A20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42EF-69BF-4B17-B24D-C08125945742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00EB9-EB70-4B18-ACAE-98827399D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A79DF-65C5-4C4D-8FDD-F81ABFFD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AE40-4D88-4CB7-9D8B-18C6CC78C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1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F71FD-166C-4F42-A72A-FC9A3C0E2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707192-EB77-45C1-A8F1-11DD18CC4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A7DF3-CDDD-416A-8964-4FC1EBAD8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CD484-244A-48CC-9B16-8022A11D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42EF-69BF-4B17-B24D-C08125945742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A519F-EA7D-4F88-A56E-4523155DB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6F0D88-25CF-466B-8E30-45A04A28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AE40-4D88-4CB7-9D8B-18C6CC78C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4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CB6ADF-2493-4ACE-9239-0CEC36E3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CD9D3-31E1-4F44-AA27-8D8A1E18D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91053-791B-42E1-82C9-C53EE18F1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342EF-69BF-4B17-B24D-C08125945742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2B367-3B28-40A5-BC3E-E0B30620B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8270A-0627-4CF8-8937-558D7158F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AAE40-4D88-4CB7-9D8B-18C6CC78C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43D2-8076-4B78-935E-380C5801E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Creating a casting facility in Malawi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2DB7F8-B51B-4303-83BD-DF83AD03D2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Tom Lacksonen</a:t>
            </a:r>
          </a:p>
          <a:p>
            <a:r>
              <a:rPr lang="en-US" dirty="0"/>
              <a:t>Brian Finder</a:t>
            </a:r>
          </a:p>
        </p:txBody>
      </p:sp>
    </p:spTree>
    <p:extLst>
      <p:ext uri="{BB962C8B-B14F-4D97-AF65-F5344CB8AC3E}">
        <p14:creationId xmlns:p14="http://schemas.microsoft.com/office/powerpoint/2010/main" val="1204294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9" y="675862"/>
            <a:ext cx="9102295" cy="6093272"/>
          </a:xfrm>
        </p:spPr>
      </p:pic>
    </p:spTree>
    <p:extLst>
      <p:ext uri="{BB962C8B-B14F-4D97-AF65-F5344CB8AC3E}">
        <p14:creationId xmlns:p14="http://schemas.microsoft.com/office/powerpoint/2010/main" val="1517542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9" y="675862"/>
            <a:ext cx="9102295" cy="6093271"/>
          </a:xfrm>
        </p:spPr>
      </p:pic>
    </p:spTree>
    <p:extLst>
      <p:ext uri="{BB962C8B-B14F-4D97-AF65-F5344CB8AC3E}">
        <p14:creationId xmlns:p14="http://schemas.microsoft.com/office/powerpoint/2010/main" val="3214689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346" y="675862"/>
            <a:ext cx="8124361" cy="6093271"/>
          </a:xfrm>
        </p:spPr>
      </p:pic>
    </p:spTree>
    <p:extLst>
      <p:ext uri="{BB962C8B-B14F-4D97-AF65-F5344CB8AC3E}">
        <p14:creationId xmlns:p14="http://schemas.microsoft.com/office/powerpoint/2010/main" val="1713475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346" y="675862"/>
            <a:ext cx="8124361" cy="6093271"/>
          </a:xfrm>
        </p:spPr>
      </p:pic>
    </p:spTree>
    <p:extLst>
      <p:ext uri="{BB962C8B-B14F-4D97-AF65-F5344CB8AC3E}">
        <p14:creationId xmlns:p14="http://schemas.microsoft.com/office/powerpoint/2010/main" val="755880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80" y="675862"/>
            <a:ext cx="9102293" cy="6093271"/>
          </a:xfrm>
        </p:spPr>
      </p:pic>
    </p:spTree>
    <p:extLst>
      <p:ext uri="{BB962C8B-B14F-4D97-AF65-F5344CB8AC3E}">
        <p14:creationId xmlns:p14="http://schemas.microsoft.com/office/powerpoint/2010/main" val="1242021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818" y="675862"/>
            <a:ext cx="8127418" cy="6093273"/>
          </a:xfrm>
        </p:spPr>
      </p:pic>
    </p:spTree>
    <p:extLst>
      <p:ext uri="{BB962C8B-B14F-4D97-AF65-F5344CB8AC3E}">
        <p14:creationId xmlns:p14="http://schemas.microsoft.com/office/powerpoint/2010/main" val="4129433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80" y="675862"/>
            <a:ext cx="9102293" cy="6093270"/>
          </a:xfrm>
        </p:spPr>
      </p:pic>
    </p:spTree>
    <p:extLst>
      <p:ext uri="{BB962C8B-B14F-4D97-AF65-F5344CB8AC3E}">
        <p14:creationId xmlns:p14="http://schemas.microsoft.com/office/powerpoint/2010/main" val="91395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8" y="675862"/>
            <a:ext cx="9102298" cy="6093273"/>
          </a:xfrm>
        </p:spPr>
      </p:pic>
    </p:spTree>
    <p:extLst>
      <p:ext uri="{BB962C8B-B14F-4D97-AF65-F5344CB8AC3E}">
        <p14:creationId xmlns:p14="http://schemas.microsoft.com/office/powerpoint/2010/main" val="2899146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9" y="675862"/>
            <a:ext cx="9102296" cy="6093273"/>
          </a:xfrm>
        </p:spPr>
      </p:pic>
    </p:spTree>
    <p:extLst>
      <p:ext uri="{BB962C8B-B14F-4D97-AF65-F5344CB8AC3E}">
        <p14:creationId xmlns:p14="http://schemas.microsoft.com/office/powerpoint/2010/main" val="2556137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9" y="675862"/>
            <a:ext cx="9102296" cy="6093272"/>
          </a:xfrm>
        </p:spPr>
      </p:pic>
    </p:spTree>
    <p:extLst>
      <p:ext uri="{BB962C8B-B14F-4D97-AF65-F5344CB8AC3E}">
        <p14:creationId xmlns:p14="http://schemas.microsoft.com/office/powerpoint/2010/main" val="2405345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8" y="675861"/>
            <a:ext cx="9102299" cy="6093276"/>
          </a:xfrm>
        </p:spPr>
      </p:pic>
    </p:spTree>
    <p:extLst>
      <p:ext uri="{BB962C8B-B14F-4D97-AF65-F5344CB8AC3E}">
        <p14:creationId xmlns:p14="http://schemas.microsoft.com/office/powerpoint/2010/main" val="3926092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9" y="675862"/>
            <a:ext cx="9102295" cy="6093272"/>
          </a:xfrm>
        </p:spPr>
      </p:pic>
    </p:spTree>
    <p:extLst>
      <p:ext uri="{BB962C8B-B14F-4D97-AF65-F5344CB8AC3E}">
        <p14:creationId xmlns:p14="http://schemas.microsoft.com/office/powerpoint/2010/main" val="2939116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9" y="675862"/>
            <a:ext cx="9102295" cy="6093271"/>
          </a:xfrm>
        </p:spPr>
      </p:pic>
    </p:spTree>
    <p:extLst>
      <p:ext uri="{BB962C8B-B14F-4D97-AF65-F5344CB8AC3E}">
        <p14:creationId xmlns:p14="http://schemas.microsoft.com/office/powerpoint/2010/main" val="825528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9" y="675862"/>
            <a:ext cx="9102296" cy="6093272"/>
          </a:xfrm>
        </p:spPr>
      </p:pic>
    </p:spTree>
    <p:extLst>
      <p:ext uri="{BB962C8B-B14F-4D97-AF65-F5344CB8AC3E}">
        <p14:creationId xmlns:p14="http://schemas.microsoft.com/office/powerpoint/2010/main" val="3298849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9" y="675862"/>
            <a:ext cx="9102295" cy="6093271"/>
          </a:xfrm>
        </p:spPr>
      </p:pic>
    </p:spTree>
    <p:extLst>
      <p:ext uri="{BB962C8B-B14F-4D97-AF65-F5344CB8AC3E}">
        <p14:creationId xmlns:p14="http://schemas.microsoft.com/office/powerpoint/2010/main" val="639829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9" y="675862"/>
            <a:ext cx="9102295" cy="6093272"/>
          </a:xfrm>
        </p:spPr>
      </p:pic>
    </p:spTree>
    <p:extLst>
      <p:ext uri="{BB962C8B-B14F-4D97-AF65-F5344CB8AC3E}">
        <p14:creationId xmlns:p14="http://schemas.microsoft.com/office/powerpoint/2010/main" val="4230170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9" y="675862"/>
            <a:ext cx="9102295" cy="6093272"/>
          </a:xfrm>
        </p:spPr>
      </p:pic>
    </p:spTree>
    <p:extLst>
      <p:ext uri="{BB962C8B-B14F-4D97-AF65-F5344CB8AC3E}">
        <p14:creationId xmlns:p14="http://schemas.microsoft.com/office/powerpoint/2010/main" val="2617961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9" y="675862"/>
            <a:ext cx="9102295" cy="6093271"/>
          </a:xfrm>
        </p:spPr>
      </p:pic>
    </p:spTree>
    <p:extLst>
      <p:ext uri="{BB962C8B-B14F-4D97-AF65-F5344CB8AC3E}">
        <p14:creationId xmlns:p14="http://schemas.microsoft.com/office/powerpoint/2010/main" val="2461178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8" y="1162477"/>
            <a:ext cx="9102299" cy="5120043"/>
          </a:xfrm>
        </p:spPr>
      </p:pic>
    </p:spTree>
    <p:extLst>
      <p:ext uri="{BB962C8B-B14F-4D97-AF65-F5344CB8AC3E}">
        <p14:creationId xmlns:p14="http://schemas.microsoft.com/office/powerpoint/2010/main" val="2712224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8" y="675862"/>
            <a:ext cx="9102299" cy="6093274"/>
          </a:xfrm>
        </p:spPr>
      </p:pic>
    </p:spTree>
    <p:extLst>
      <p:ext uri="{BB962C8B-B14F-4D97-AF65-F5344CB8AC3E}">
        <p14:creationId xmlns:p14="http://schemas.microsoft.com/office/powerpoint/2010/main" val="147840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345" y="675862"/>
            <a:ext cx="8124365" cy="6093274"/>
          </a:xfrm>
        </p:spPr>
      </p:pic>
    </p:spTree>
    <p:extLst>
      <p:ext uri="{BB962C8B-B14F-4D97-AF65-F5344CB8AC3E}">
        <p14:creationId xmlns:p14="http://schemas.microsoft.com/office/powerpoint/2010/main" val="2285798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345" y="675862"/>
            <a:ext cx="8124365" cy="6093273"/>
          </a:xfrm>
        </p:spPr>
      </p:pic>
    </p:spTree>
    <p:extLst>
      <p:ext uri="{BB962C8B-B14F-4D97-AF65-F5344CB8AC3E}">
        <p14:creationId xmlns:p14="http://schemas.microsoft.com/office/powerpoint/2010/main" val="1050586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8" y="675862"/>
            <a:ext cx="9102298" cy="6093274"/>
          </a:xfrm>
        </p:spPr>
      </p:pic>
    </p:spTree>
    <p:extLst>
      <p:ext uri="{BB962C8B-B14F-4D97-AF65-F5344CB8AC3E}">
        <p14:creationId xmlns:p14="http://schemas.microsoft.com/office/powerpoint/2010/main" val="47385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8" y="675862"/>
            <a:ext cx="9102298" cy="6093273"/>
          </a:xfrm>
        </p:spPr>
      </p:pic>
    </p:spTree>
    <p:extLst>
      <p:ext uri="{BB962C8B-B14F-4D97-AF65-F5344CB8AC3E}">
        <p14:creationId xmlns:p14="http://schemas.microsoft.com/office/powerpoint/2010/main" val="3277488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9" y="675862"/>
            <a:ext cx="9102296" cy="6093273"/>
          </a:xfrm>
        </p:spPr>
      </p:pic>
    </p:spTree>
    <p:extLst>
      <p:ext uri="{BB962C8B-B14F-4D97-AF65-F5344CB8AC3E}">
        <p14:creationId xmlns:p14="http://schemas.microsoft.com/office/powerpoint/2010/main" val="34239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6F677-208D-4CAE-AB57-64CD9718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9" y="675862"/>
            <a:ext cx="9102296" cy="6093272"/>
          </a:xfrm>
        </p:spPr>
      </p:pic>
    </p:spTree>
    <p:extLst>
      <p:ext uri="{BB962C8B-B14F-4D97-AF65-F5344CB8AC3E}">
        <p14:creationId xmlns:p14="http://schemas.microsoft.com/office/powerpoint/2010/main" val="1777407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10</Words>
  <Application>Microsoft Office PowerPoint</Application>
  <PresentationFormat>Widescreen</PresentationFormat>
  <Paragraphs>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Creating a casting facility in Malawi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casting facility in Malawi</dc:title>
  <dc:creator>Lacksonen, Thomas</dc:creator>
  <cp:lastModifiedBy>Cliff, Braeden</cp:lastModifiedBy>
  <cp:revision>6</cp:revision>
  <dcterms:created xsi:type="dcterms:W3CDTF">2017-09-06T21:47:07Z</dcterms:created>
  <dcterms:modified xsi:type="dcterms:W3CDTF">2017-09-08T21:50:43Z</dcterms:modified>
</cp:coreProperties>
</file>